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6" r:id="rId7"/>
    <p:sldId id="262" r:id="rId8"/>
    <p:sldId id="263" r:id="rId9"/>
    <p:sldId id="264" r:id="rId10"/>
    <p:sldId id="268" r:id="rId11"/>
    <p:sldId id="265" r:id="rId12"/>
    <p:sldId id="267" r:id="rId13"/>
    <p:sldId id="270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9BEF-E520-4D67-9FD8-3D5D625F994E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CFAB-CB72-452E-8287-EF94A84D65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9BEF-E520-4D67-9FD8-3D5D625F994E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CFAB-CB72-452E-8287-EF94A84D65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9BEF-E520-4D67-9FD8-3D5D625F994E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CFAB-CB72-452E-8287-EF94A84D65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9BEF-E520-4D67-9FD8-3D5D625F994E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CFAB-CB72-452E-8287-EF94A84D65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9BEF-E520-4D67-9FD8-3D5D625F994E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CFAB-CB72-452E-8287-EF94A84D65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9BEF-E520-4D67-9FD8-3D5D625F994E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CFAB-CB72-452E-8287-EF94A84D65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9BEF-E520-4D67-9FD8-3D5D625F994E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CFAB-CB72-452E-8287-EF94A84D65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9BEF-E520-4D67-9FD8-3D5D625F994E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CFAB-CB72-452E-8287-EF94A84D65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9BEF-E520-4D67-9FD8-3D5D625F994E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CFAB-CB72-452E-8287-EF94A84D65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9BEF-E520-4D67-9FD8-3D5D625F994E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CFAB-CB72-452E-8287-EF94A84D65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9BEF-E520-4D67-9FD8-3D5D625F994E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CFAB-CB72-452E-8287-EF94A84D65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59BEF-E520-4D67-9FD8-3D5D625F994E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7CFAB-CB72-452E-8287-EF94A84D65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Book Antiqua" pitchFamily="18" charset="0"/>
              </a:rPr>
              <a:t>Reign of Gamal Abdel Nasser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486400"/>
            <a:ext cx="6400800" cy="762000"/>
          </a:xfrm>
        </p:spPr>
        <p:txBody>
          <a:bodyPr/>
          <a:lstStyle/>
          <a:p>
            <a:r>
              <a:rPr lang="en-US" dirty="0" smtClean="0">
                <a:latin typeface="Book Antiqua" pitchFamily="18" charset="0"/>
              </a:rPr>
              <a:t>Raya, Alaa, Ranna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11268" name="AutoShape 4" descr="data:image/jpeg;base64,/9j/4AAQSkZJRgABAQAAAQABAAD/2wCEAAkGBhQSERUUExQUFRQVGBwYFxgYFhwaHRgYFxgcGCAYHRgeHCYfGhkkGhcYHy8gIycpLCwsHx4xNTAqNSYrLCkBCQoKDgwOGg8PGiwkHCQpKSwsKSwpLCkpLCwpLCkpLCksLCwpKSwpKSkpLCksKSkpLCkpLCkpLCwsKSwsKSwsKf/AABEIAP4AxwMBIgACEQEDEQH/xAAcAAAABwEBAAAAAAAAAAAAAAAAAQIDBAUGBwj/xAA/EAABAwIDBQYEBAUDAwUAAAABAAIRAyEEMUEFElFh8AYTInGBkQehscEyQtHhFCNSYvEzcpKCorIVFlODwv/EABkBAAMBAQEAAAAAAAAAAAAAAAABAgQDBf/EACURAAICAgMAAgEFAQAAAAAAAAABAhEDIRIxQQQyYRMiUXGBFP/aAAwDAQACEQMRAD8A6GSgW9HqyIFKF07MoRQ+qNHCoAgjCAQTACEoIJgHKIoIIoAQihKKOExUNwjCPdQTYUEgjQCGAIQhAhGpAIooRwhCAElANujhGUxDZCIlLKQ5vX2QIIlBEQgh0A5N0qUTkAFzLDhHCBKEJAAZo5RI1YAQKCJNAHCAQc4QSTAAknKAFm9sfELB4dpJqtqObm1ni4a5TymU2xpGkCNolch2n8b6j3buFoMaIPiqned5gAhogXvKxeK7a4mq6auIrmSSYeb8gPwgeQvCm0XwZ6OdiGAwXNDjoXAG3IlIbjqZduCpTL/6Q9pd/wAZlea6W1i/eBIGuYBIAIzIAMaX11NxNZvbm+1wBaYsIewWtlMxr6o5IOB6OLeRRLz4/bWIaWubXqtmJPeOBvbeEuiPpCvdnfE3Gsd4nMrNj8zRmI4EXvx9VVolxZ2ZCLrC7C+LFCsS2uw0CMjJe13HIS31W5Y8EAi4IkEZEG/0QKqAgSjRJCAiKMooTJCKEZI0EgElqCJ5jJBJsKDLkGoE3/ZDrNSihSCSShvJgKQASZSt7rr0ToBQCYx+ObRpuqPcA1okn7Aak5Qnlxb4v9p3VMSMMx0U6QMwc36yOLRLfV3FF0VFW6IXaz4nVcU5zWeCkHHdpjUNuHvd+YzeBbLmTl6eDkNe91jnxBJcBPLwzwtCjUsU1hcAJkRNtQB7xPuo9Ss45nr/ACVFndJIR3xm2f7Qjp0ycstf1TtPD7wloNokZn6dWVvhNlEgkAbsDWfxO3bjzg+UJMZVUmQx/kJkag6cxOXAlWex3MBIqzERbhvAWPECfTyU3D7DdUDhYlrd5tjdrZETaYET5Kbhuz3hBgkgkOmxPExp/hTzSK4NgxrsK4brS/ebDiWwAN4i15gNBzKYr0qRc5jZ8MNaCbECJ4EknnaythhA1z2VKLQQAab2GHtO66RIAmfCPQp7GPo1W0SWsbWYJc5oADhTO6HAZAkOBIFgRzVJkVRm8ZgMxTB4QL2c6/P35+a2PYnt87DObh8RvGl+Fs3NM8BqWxcz6QFmmvaXuA3ZEGd8HxAEiNJu4mT884+PoudEneIh0C2843cTxa02nK1udolqz0LTqBwDmkFpuCLg+qUXLn/wu7TuqB+FqRNMTTIJPhBhzfQmRHE8Fv8AdsqOD0xRSSgUl1kdEhyiBQlEgAb3XBGkn3RKQFAofT/KKeuvJFMpdDFyiQBRApgKn9kJRORSqQETbm1RhqFSsfyNJAmJOg9/uvMtUvqufUdJJJc45y50n5mV2X4sB72UqTL2c5wBA1AGvmo/Z3sXTGGDHNBdEkn+rX529lGSaitmnDBy6OPNZOQg5yrLZux3uMEfjFp+s8Qb+XIrqtDsC3fBDQNMpkZwbenJXmB7IMsDFoiOWUjW0rK/kR8NSwS9OTbH7KPL3B7Q3hnOentHqt92T7JDPMwQff8AD5Cfqtnhuy1MP3r668eirPDbOaz8IWfJmctI6QxqO2Uf/tZhDcgBMHW/1t9E7iOz7LlrbzPqr8U0lzFmdnZSMNtvs20mbkuIvMGbgWH5YPoFgq+BLQWi+6N4OtY2Aixy8R5GL8e147CB7C2M7ZdRmsbj9lbp/puLyXcbzGZ8lqwZGlRnywT2jGs2aXBzHNERbdFwXOG8XH/p1m3kq7FUr7rt7ddugXkEggAQAJ85Gq2PeM3XB2pIbaPDvcDBi5zi6pNsYkPDcw0ggg2ItukEQZ46i3qtqZlZB7HbV7naNAbxDHvLfHInfBZlJjxFpC7nC877RFJjmOZ4t8A5eKzpA/tMCfWF3XsztT+JwlGtM77bniWktJPMxK7Rdo4TXpZkpt/X0SwUlyo5CJQhBpSykwGzmgjIRIABOaMJIKG8kAoI5SZSfdMBZQCEoskDMV2m8eK5NA/7fpcq52OIaJVDja29XqTmCPqr7Y+Q9f169Fg+VLxHqfFhpstMMzNTcO0ASfRRmNA9lMZEDr/CwxNT6HWuJ0AUljLXSKIBHXWiltpjr9fRdYxszTkR6oTJCkVWmckw/ipl2OLGcSRF7jhGmqpsXs5rx+IkHmSPK5sVdVD16KDWw4dN4MettDxCqPZTMTtDDFrjusp7sEHSxEAcJN/RYjb28ajg3cJtMkssAM2kHhaMiZXX8TQYG+IAG5zy5znExzv6rl3azZ7C9rp8QMS0udrN27txqCTOi24pLoxzRldpN7ohrDAjedukE70Xm0jMiMr5rqXwaxxfgnsJnu6pjyeA7hxlcrx2F3nT/qNAuQZsZMlxg/49B0v4MNijiRvT42R/wIkewy4LSuzlPo6KSiPXWiIlEfZWzgGEcJslKlAgTdBJKCmgClGilHCAAUNEAEcIAAHXujQCAS2NHPJJxFcHPeiFqNkNIEdcFna9sdXJyL49rfVarZ7AAB7R1wXmfI+x7Px/oWFFhJsQY5cP3TzM01h4DSZt17KRQp2k2GazJHVkik0yFMYwjr0+ijU3gR1yT5qyu0WkZpWxZcP1UPF1I97eaOrXgclDrYkKJz0XCHo3WrRxvlHWSBdvemv0+qikSZzhWNLDCLa529fvopxNtl5EkiFjsNvU4LRvZCYy1Eag5RksTtHs47eDnufNxZxhwAOvCBoujVaRgxEcbn7wqHtAA2m5xB8QjjJ0AB1Jt6rXGVGVx5HKdvUi1+6GhsyJtd8ACCRJERGRFhqtN8HMOW0sSTbxsbHMNLv/ANAeim4jskatAVMS7uGhofFiWwZEnKcha/rZTuwGzG0adYMeXtfV32y1zSAWgQQeYkcitWLLGcqTOOXFKMb8NUUmevVAnq3XFEVqMYCi3ke8i5I/sASgilGgVgKEJBfwQFRc0yqHIRwkB/68UsJgBoQqODQScgJPkEEivT3mlvEEe4hIDjL/AIhMdinEthjnuvqJdMn5LbYLtnh3Fm68Egwb8o+wXENr4E0a1Skc6biwzxaYTFJrgZAcCLyJ+qy5MKm7PSxZXDw9H4PawOHxBmQ01NZ/C4qJs34gUe9fSqSwgBzCfzA6g/NUPwZw9Sthqu+ZY6o4He/NIE+lyqf4g9hKtDxUXPq02yQ2JdTBmbjNuayRhFScWa3PkrSOqO7T4eLVWEi8A5/ZUtX4iNa/d7pzm6uDgSIgyWCTEH91wCljKrHQ1zwRaLyIvEaLW9m+2NOmY7io95u4t8RMC5iZgALq8PHfZwU09HX6XbKlVj8sm29afWc089/pIXPsHtnC4oljHbtTMNNjPLOed1o9iuczw1XOdwA3TPtJHkseSHrNcOtGow4EZKwo1bR1CqaFeYzHJTt70UQlRE4X2TXxn6m/XNMbjT43XgQ3hoZ89JUWvMG51Ch7UxLxSc5gkhpDW8TFhbmusp6pHOOLZIx+G79u+9vgbdjTrH5iPeAfPghTpAOkfmbeOI/yoOwdvvxFPddSdTc0Q4E8uBEiymsH4eO7f6T9EYr/AFIpd2VlVY5J/wADkonJRzRFq920eEJlBHCBCdgJffigjcglaFRnhtd29y6+ym4faAdnZUdanc2TfeELLzRocTT0sTPNPius1hsXBv1p0VPZjfboquQuJdd4jJ0CrqeJRVMbAJ4C3slyYcDlO1Ni1KuMr1msFRlSq92U2DiB7rR4LDBtIgsEkXAaZIiDJOin9kqZLWxbXz6lXG0G/wA2jSaBLiX1MvwN09XFvsVhy5JSlX8Hs4YRhBMsexmxxhMMyk3MCTrd1z8ypmOpEmfTzEfurDD0d1tsyNYCNzZF85HuszuXYlJJ2jmu2uxzm1u9a0brr8weBOZ9eSlbH2OWxNINORIDbiRrGS6A8hwLDChjBQbD/HRTcpdHSMl6iif2Yo1Ae8oMJJkkCDIygiCM9FZ4LYtOnk3LUucfS5KsmYcC5CLF1IaQBMpu62Ry3ojbgHBOb/GyY76eZ+qVVcIuuJT/ACE+pp1CfwbgaRPMDLnNlXVRAOvn7pvAbQLbFrzDiZazejTPIWGvFNSDja0W+IwbRWa8C7m35wbEphnXlJPXoidVLt4kua0AWP4nEkwCdBxAUbvlt+JGpORi+VJ8VElEoSobsXCQ7HDiB6/ac16HNnn8SdP+Ehz1AdjhxHukPxiOTDgTzUngUFT1NpcZQTti4jdRkjroqDVo9deisplJfSleSmbaKxlMp+k0hSW0OCX3Cq2CiMd7111mma9U7rvI/RTTR69lHxFGxHI/T91XJ2FIi9kH+FvlxV3soGpiqrz+VrGN5ZuPzMrAU+0P8LhKj/zCWM/3EkZcolP/AA87e06dNra7ofvQXHgMifSBKUoSuUjbyVRj+DsmIMQ3WL9eqT3VupVVje12GpU+9e8RAj+4xYAD8ROgCyj+1W08TV/kU6FKloyo6XkTmYIDZGl4Ucb2iEn0ajaeJNMh+gIDvI2B9CR7q0w9QET6qvwezXvoObiN0veCHbuQBtAPrMqNsSu4TTf+Nh3Tz4H2g+q5fU7umteF5WqDKFBrOm3py6zTtX6Z9cUhsdceoSk70QtEKeHzGXX6pJeSNOs9UvEi8cZ9NMkTGADrrVc6Ol6E12nd66zUbC9qMNSDmPqMY+n+PeIH4gHfQqZiB4fVZat2Eo1qr8RUc4z+UcWiM+FhZdIU+xPotsPtxuJdNMEU2izjbfMxIHAc+aeqOUbAYUNLgBAAAA5D7KQ7r9VqjOlSMOWFyIeIdFzkFj8Rj3V6jm03xFvVXvanG91SPl9lzTAY99N++NTe+fVl3g21ZzqmX9StiMM/+YXFn9Qm3mFIb2hqkTTAerHC7bGIYGkCY6lWWyNhspiWtF7x1zRyrbLUeTpFHQ2niCJdS3fmjWrxFHeZMAIlyfyDv/yr0OiSVLZSPySKDRwUpt1mM4GYdO9z15oNejLlSYWMvpeyYfh1MLkgAFVdgcU7c+Bwpj/5KhOkw6B91l8KA5wDjE5aXi3zhbjt92fqVMZU7sTYPgmD4hMD1lZzAdmam+3v2VKdMmJi88L5L0ISXETTZr+ymwm0jh8XULqg7xwa27m04BAnM5wN6AAfcdA2TiWTVLY3m1ILiJkbrXHhuw1wBGhk8lk9ndnAxu6zEvY0/leN4eekFWuD7Jb5Lm4ohzrGGCCYgze5gD2WOWRPTNv6DVNM1OD7TDea14zAkzbQTyEn6aJ7Eta9wqtInIkatn7GfmsTiuxdcSaeJaTzY68jdzB4R7DglbBbicHV7vEO32VbseLDegS0jSYnndcJqLX7X/hUYyizoNEmOaNxg524dapNEiAYRPdnC5eAJezrNM1HZR1b9kp1QCVFfVkqGxoViX+FDA/6Q8z/AOR/RRMbigB5X+ym4RsUmiNPrdVFaKYxQoGTFze3ICSfkkbwV3sHDbz50YCT5utHnErF7a222i7EU3GH0XFp/wBpu1w8wR6ytkYPgmjHkkudGP8AiFtLfd3bT5rNYV8iCmtpY91R5fEyVCpYp05ZLUo0qOJe0nPpeJh9P0Wy7PdqmvG66x5rFYLGzZyk1MHN228lE1aplwdO0dHrYkbsA8EFz7CbYq07O8Q0ugsjwtG2PyFWzrbcInRhlYdyErcVKCPPIAwx4I/4bkp+6kliFFAVxo3Q7hWHdBAUk+KAwnbfAmmaWIboe7fbRxkH0II9QqqlgjXaQRIkkcjOfnK6PtLZja1F9N34XtiRpqCOYIBXPNk1DSe6m/8AGyzhpLTCp/XXhowyX1ZPwnZ6rGhjWTPsAr3Z2y3su4R5H7qdhanhEeasKVRsddSsjk5GxyrQ2w2sq/a+CFZkaiCDwIyurgUwNUxWeBPv5KXr0hPZX4PEO3Wg2IsR5KQXZ8/tqoFbaDQbn59a/ZMVdpiDGefXXFR2ymiXiMXujTz69FBbjJkyoNbEl5gZD5JbWWAGf1V8QskM/mvA0mT8loWYdxhrRLjYcv2ChbMwW6BYlxyAGa2GzNnd2Jd+N2fL+0dXWnDic3+DhlycF+ReCwQpM3Rnm48Tx60C4J8WWA7QrgGN7dDr5Hu2rve1NoNoUalV/wCGm0uPpkPU29V5h25tM1qz6riS57nOMniSYHIL00ktI85u9kbZeFLLOILTqFZ1sAzOB1/lVDMVBge37cfJG/a7qf4gXNOvDkeaiUX4WpL0sP4cBBmJ3fJRcNtJr8j+vV07UbIy81zquy/6HquIabSgqnEMI4o06Cz0uQhCBQAWZHOgbqJwSphZ7bPxAwOFnvK7C4fkp+N1uQsPUhUotgy/3EW6uWbT+PLB/oYZzudV4b/2tn6rL7Q+NGPqfgNKiP7GAn3dK6LC2I724gCSQAMyTA98lyv4i4/CNqmvQxVHv4AfSBLt/dyIc0EB0WIJg2MyFyzaXaDEYj/WrVanJzyR/wAcgq+V0WKhptO0dQ2V8RTuiQI18QHDir7D/ESm4Z/Sx8hmuKUqpabLRdnGNxNUUi3dcQSHZiwnIrnL4sGaI/Il6dhw3a5kTve/D1UHFdrm1CRTJfGrbj3y9pXP6NDDb5ZUe/fYYLHCMuF4jmrTD9pqbQGspu3RYaD2A4lZ38eMTsszZpTUc7Q+qcp4V2Zt17qHgNvU3ENyccgTc+XFaHA4EvuRbmC0D3ufQeq5v9ui/tsYpYewAGf164c1e7J2ESZcN5/DQc3HL0y81a7K7P6kbo/qi5HBo0HV1osPhmsENED68ydSuuLA57l0ccmdR1Hsi4HZoZ4jBeddB5fqp0IKt7Q7bZhKD6zyPCLA/mcbBvqV6EUoqkYm23bMB8ZO0sMbhWHPx1I92tP/AJey47VF9ev2VltXHvxFSpVeZe9xLvOcr6aeSrasTqOPXqqJEPHhy4ZaX466fNMl0RYiZtOcxxyTzqmsHXXOOfyTTiC6NLRnnGUeUIGIFJm9cbp/t/Thkpbcc5gy3xyULdB1iNbidfskirGhgz78QVLimWnQeP2yHWDSDzQTbq5IgDeI4wfsgjig5M9RPIaCTAAzJyAGpXPe0Xxfo0XFmHb3xFt8mGTy1d8lUfFntkS44Sk6GsjviPzOsdzyAgnzhcvHG/V1xx412wZadpO22MxTiKtZ25oxh3WxzaIn1lZxTKsQQoZXdKhBIIIIACCCCAAr7sVVLMZTdFrg/wDU0t+6ogF0jsL2ZJDTEvdcAZ8h81cI2znklSJPazsh/ERUpWqAf8hw8+ap8Bs5xYWvkFsggzIMZGBPrlzXdNl9n6WHYKmIhzsg3MAnQD8x+QzUo4uhVeGVKdItdABAkgG4DjGtsrXXLLvo7YZcezCdgezxdelh93+qvU48AZk+QjmV07B7EYy58buLvsMgrClRa0ANAAFgAIA8gEqFEcMU79KnmcteBII4Rwu1HEQWrh/xS7VfxOJNFhmlRO6CNan5j6ER6Hjfp3b/ALSjBYR7wQKj/BT/ANzs3f8ASJd7LzxUqz4icznrNz879QlWwCqVQBn1w+ai94CTGnL5zwtqjrEan9zx802YLb62jysNOs0wD3+VotznS51+yaNXxOjPLy0tmltvlHnc5nkevRM0jczJvaJ84KLGA5i1wLkDL15IiL55aniNB7dSllmZiTqOR9PkkPIBsRYZ6N8uJHXNDGmgi8X5+vyQRVASPPU5+3kggBnHVi4guJLjLnE6ucZJ+iQ2qYz09+rJnEOl3AcEQcgBb3yltp7wk5fdR8ypVMiMxHQnrggCG9kGElSqlOeRQ7gW+d/2QBGhOtwjjk0qbh2AZRF/f9Rf25qfg23GcZ8bZ+enzQA72N7IVsXiA1tNxDILiQQBe0nICV6Q7O7Ap4OlAu6PE6Lk8ANBoBqi7JbHGHwlGlA3gwOfaJe7xGfLei+gVxWO4C5xs0En0BJPsPqly1SJrdnPu0m3BSxL6uJdDWBrKVLPd3hvOAA/HUIIm0ADQCVksR27xFQWpfw9IA+NzhvObMAEmJEmBuwBqdVRbWruxuNdVDalZ73FuHZ+QvBPhmbkgb9zBmIOS1fYj4W1MW4VcewsptcXd0QQXOMTvEmTMDW3qpSXpRrPhV28OKYaFYkvpwGVDEVRq2RYubxB8QjUFdEVFtHs1SLR3TW0ntgNLREBuVhwAUrZW0i6aVS1Vgv/AHAfmGXrwV2KizROQWM+KPaz+DwhYw/zq8tZGbW/mf7EAczyTYjl3xO7VfxeLIYd6lRllPOD/U7nJy5ALKb4DSDwyGnPzyPomjUM8co66zTUE3Jj9c+Gh64paAXXqcshzm3D2SX5wfdG82kHxZ/r7j7JNbEgGZ+k39rdebANkaRY3ibx9k2XwXaTEnzAyTLscJteL2k3+nz+qUa4JBDZyibRE3ztmUIY6XgC+RzvneM+CYIiYAt8vQE3j5pxscb5Fw5emVwE04WEkcfL+4/3fsgEIYb8DxJj2RJdGmTeDbjx8/JBIZTkpRiEhBADlNPBs3TDClkoAdpH56wjuTdJnXlCANz180ASaMTkeMcfLzI+S1/YnZH8RjKFIz4qgc7/AGt8RPsIWXpUQMzcAEiPkur/AAW2eX1qtc/lYGA86hBPsGH3CH0JnXazMr5mbcjvX5LCfFLbrhh30GO3A7dbUdq7fcJpNuL7kuMTIBFs1sNo43u2ueLlrTAP9UEz5Bok8lyHbdUYtrn0nuNOkHFk7u+4kkvf3YIc2WuLQSdBxtIjG0N7CVqNQm+FfSfEAF7JNRwHEgOOehOYC9RYCo11NjmGWuaHNPEOEj5GV5Z7WE91TewwypvB7bA2dvNtm5u4WeLjN16V7LOP8BhZsTh6Vv8A62/ZMZZF8yVFxeCbUO9+F4/C8ZtP3HnopBf16IgLdcUwGMFtUQ4VYY+mJfe26Pzg/wBOfkvPPbrtV/GYt9WYYPDTB0Y3K3E3J5+S6F8a9vinRZhmf6tXxOIzbSFiLX8Z+TTyXGKTfU89I0+SXYMdGl/mLckQqA5WOvU80kOGUZZ/uUneIIOREwPSfWLFMQJOvDL1uPsU04bxm08bZZX4ZJfeEyTlwvpY8+N/oidVOROmmk6DryRQxDzcgAN4RewAOZNkREE3sLE/YaZ/RHUqNi4vpwPysB87cUwyrHCch+qYyQ51zoc+Ec4tfzRNAzzjjqePl+iQADExGZ5nh5SpNE3JvA+86e6BMbaw7t5GluWvP/KClU6JMXufUQJAtw5oJNBZmEEEEDFtaluKQHIOKADlP0c+v0UccVKwr9OJAPv8kATMPM5m+fp/hehvhPsjudntc4HerHfPl+Fv0J9V5/wjZqBv9RA8t63nqvVmEwTaFFtNv4aTAweTBH2QJnOu32P72uKJP8pjmh5Bg774kTER3Zy5myjbMr903u20yxtF0t395ofvk+KZGk28xZZrsn2kqV8ZjqetQuqsJ/K6n4CZznciOY5lbJuBLWtIIbBLRu6kGJPI3sI0zukyaMR2l2OBVa6nSpubWIGRd3b94jc8TyN0zIsAZIiwXf2UtxjWD8rQ3/iALey5lsDCtrYqiXEuLqzrOFh3Dt8ACTbw24ekrqm7r11dNFDTGJONxjKNN9V5DWMBc4nQAJ8Nhcs+PPaN9HDU8OyQK8uqEHNjCPD6uIJyyHFJgjk/aPtA7HYupiHzLz4W57jBZo4GAoQaOUgT6+ajsO7E/TIOHzQ/ig61+rceEJoY66tNxJB064SkVL56/r6QMuoSDigL3+X00yPyTRxQ0nlbl520TQDznZXBOXtznnlpzmUovhviyNok58OuJUeji25HeuZsBn7puvit5wJy4cNPXIFIAVKznEk6QI+QHlPzlGHTeYOfAAJqpWBP09kG1hF5+XXtCALBj5BG9YcdeXvCea8HqNco4clAZigDHiI8ot7+iV/6g3KDCoVFjUqEwRqMjoPkgoL9ptDvzEegP1KJSB//2Q=="/>
          <p:cNvSpPr>
            <a:spLocks noChangeAspect="1" noChangeArrowheads="1"/>
          </p:cNvSpPr>
          <p:nvPr/>
        </p:nvSpPr>
        <p:spPr bwMode="auto">
          <a:xfrm>
            <a:off x="63500" y="-1169988"/>
            <a:ext cx="1895475" cy="241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AutoShape 6" descr="data:image/jpeg;base64,/9j/4AAQSkZJRgABAQAAAQABAAD/2wCEAAkGBhQSERUUExQUFRQVGBwYFxgYFhwaHRgYFxgcGCAYHRgeHCYfGhkkGhcYHy8gIycpLCwsHx4xNTAqNSYrLCkBCQoKDgwOGg8PGiwkHCQpKSwsKSwpLCkpLCwpLCkpLCksLCwpKSwpKSkpLCksKSkpLCkpLCkpLCwsKSwsKSwsKf/AABEIAP4AxwMBIgACEQEDEQH/xAAcAAAABwEBAAAAAAAAAAAAAAAAAQIDBAUGBwj/xAA/EAABAwIDBQYEBAUDAwUAAAABAAIRAyEEMUEFElFh8AYTInGBkQehscEyQtHhFCNSYvEzcpKCorIVFlODwv/EABkBAAMBAQEAAAAAAAAAAAAAAAABAgQDBf/EACURAAICAgMAAgEFAQAAAAAAAAABAhEDIRIxQQQyYRMiUXGBFP/aAAwDAQACEQMRAD8A6GSgW9HqyIFKF07MoRQ+qNHCoAgjCAQTACEoIJgHKIoIIoAQihKKOExUNwjCPdQTYUEgjQCGAIQhAhGpAIooRwhCAElANujhGUxDZCIlLKQ5vX2QIIlBEQgh0A5N0qUTkAFzLDhHCBKEJAAZo5RI1YAQKCJNAHCAQc4QSTAAknKAFm9sfELB4dpJqtqObm1ni4a5TymU2xpGkCNolch2n8b6j3buFoMaIPiqned5gAhogXvKxeK7a4mq6auIrmSSYeb8gPwgeQvCm0XwZ6OdiGAwXNDjoXAG3IlIbjqZduCpTL/6Q9pd/wAZlea6W1i/eBIGuYBIAIzIAMaX11NxNZvbm+1wBaYsIewWtlMxr6o5IOB6OLeRRLz4/bWIaWubXqtmJPeOBvbeEuiPpCvdnfE3Gsd4nMrNj8zRmI4EXvx9VVolxZ2ZCLrC7C+LFCsS2uw0CMjJe13HIS31W5Y8EAi4IkEZEG/0QKqAgSjRJCAiKMooTJCKEZI0EgElqCJ5jJBJsKDLkGoE3/ZDrNSihSCSShvJgKQASZSt7rr0ToBQCYx+ObRpuqPcA1okn7Aak5Qnlxb4v9p3VMSMMx0U6QMwc36yOLRLfV3FF0VFW6IXaz4nVcU5zWeCkHHdpjUNuHvd+YzeBbLmTl6eDkNe91jnxBJcBPLwzwtCjUsU1hcAJkRNtQB7xPuo9Ss45nr/ACVFndJIR3xm2f7Qjp0ycstf1TtPD7wloNokZn6dWVvhNlEgkAbsDWfxO3bjzg+UJMZVUmQx/kJkag6cxOXAlWex3MBIqzERbhvAWPECfTyU3D7DdUDhYlrd5tjdrZETaYET5Kbhuz3hBgkgkOmxPExp/hTzSK4NgxrsK4brS/ebDiWwAN4i15gNBzKYr0qRc5jZ8MNaCbECJ4EknnaythhA1z2VKLQQAab2GHtO66RIAmfCPQp7GPo1W0SWsbWYJc5oADhTO6HAZAkOBIFgRzVJkVRm8ZgMxTB4QL2c6/P35+a2PYnt87DObh8RvGl+Fs3NM8BqWxcz6QFmmvaXuA3ZEGd8HxAEiNJu4mT884+PoudEneIh0C2843cTxa02nK1udolqz0LTqBwDmkFpuCLg+qUXLn/wu7TuqB+FqRNMTTIJPhBhzfQmRHE8Fv8AdsqOD0xRSSgUl1kdEhyiBQlEgAb3XBGkn3RKQFAofT/KKeuvJFMpdDFyiQBRApgKn9kJRORSqQETbm1RhqFSsfyNJAmJOg9/uvMtUvqufUdJJJc45y50n5mV2X4sB72UqTL2c5wBA1AGvmo/Z3sXTGGDHNBdEkn+rX529lGSaitmnDBy6OPNZOQg5yrLZux3uMEfjFp+s8Qb+XIrqtDsC3fBDQNMpkZwbenJXmB7IMsDFoiOWUjW0rK/kR8NSwS9OTbH7KPL3B7Q3hnOentHqt92T7JDPMwQff8AD5Cfqtnhuy1MP3r668eirPDbOaz8IWfJmctI6QxqO2Uf/tZhDcgBMHW/1t9E7iOz7LlrbzPqr8U0lzFmdnZSMNtvs20mbkuIvMGbgWH5YPoFgq+BLQWi+6N4OtY2Aixy8R5GL8e147CB7C2M7ZdRmsbj9lbp/puLyXcbzGZ8lqwZGlRnywT2jGs2aXBzHNERbdFwXOG8XH/p1m3kq7FUr7rt7ddugXkEggAQAJ85Gq2PeM3XB2pIbaPDvcDBi5zi6pNsYkPDcw0ggg2ItukEQZ46i3qtqZlZB7HbV7naNAbxDHvLfHInfBZlJjxFpC7nC877RFJjmOZ4t8A5eKzpA/tMCfWF3XsztT+JwlGtM77bniWktJPMxK7Rdo4TXpZkpt/X0SwUlyo5CJQhBpSykwGzmgjIRIABOaMJIKG8kAoI5SZSfdMBZQCEoskDMV2m8eK5NA/7fpcq52OIaJVDja29XqTmCPqr7Y+Q9f169Fg+VLxHqfFhpstMMzNTcO0ASfRRmNA9lMZEDr/CwxNT6HWuJ0AUljLXSKIBHXWiltpjr9fRdYxszTkR6oTJCkVWmckw/ipl2OLGcSRF7jhGmqpsXs5rx+IkHmSPK5sVdVD16KDWw4dN4MettDxCqPZTMTtDDFrjusp7sEHSxEAcJN/RYjb28ajg3cJtMkssAM2kHhaMiZXX8TQYG+IAG5zy5znExzv6rl3azZ7C9rp8QMS0udrN27txqCTOi24pLoxzRldpN7ohrDAjedukE70Xm0jMiMr5rqXwaxxfgnsJnu6pjyeA7hxlcrx2F3nT/qNAuQZsZMlxg/49B0v4MNijiRvT42R/wIkewy4LSuzlPo6KSiPXWiIlEfZWzgGEcJslKlAgTdBJKCmgClGilHCAAUNEAEcIAAHXujQCAS2NHPJJxFcHPeiFqNkNIEdcFna9sdXJyL49rfVarZ7AAB7R1wXmfI+x7Px/oWFFhJsQY5cP3TzM01h4DSZt17KRQp2k2GazJHVkik0yFMYwjr0+ijU3gR1yT5qyu0WkZpWxZcP1UPF1I97eaOrXgclDrYkKJz0XCHo3WrRxvlHWSBdvemv0+qikSZzhWNLDCLa529fvopxNtl5EkiFjsNvU4LRvZCYy1Eag5RksTtHs47eDnufNxZxhwAOvCBoujVaRgxEcbn7wqHtAA2m5xB8QjjJ0AB1Jt6rXGVGVx5HKdvUi1+6GhsyJtd8ACCRJERGRFhqtN8HMOW0sSTbxsbHMNLv/ANAeim4jskatAVMS7uGhofFiWwZEnKcha/rZTuwGzG0adYMeXtfV32y1zSAWgQQeYkcitWLLGcqTOOXFKMb8NUUmevVAnq3XFEVqMYCi3ke8i5I/sASgilGgVgKEJBfwQFRc0yqHIRwkB/68UsJgBoQqODQScgJPkEEivT3mlvEEe4hIDjL/AIhMdinEthjnuvqJdMn5LbYLtnh3Fm68Egwb8o+wXENr4E0a1Skc6biwzxaYTFJrgZAcCLyJ+qy5MKm7PSxZXDw9H4PawOHxBmQ01NZ/C4qJs34gUe9fSqSwgBzCfzA6g/NUPwZw9Sthqu+ZY6o4He/NIE+lyqf4g9hKtDxUXPq02yQ2JdTBmbjNuayRhFScWa3PkrSOqO7T4eLVWEi8A5/ZUtX4iNa/d7pzm6uDgSIgyWCTEH91wCljKrHQ1zwRaLyIvEaLW9m+2NOmY7io95u4t8RMC5iZgALq8PHfZwU09HX6XbKlVj8sm29afWc089/pIXPsHtnC4oljHbtTMNNjPLOed1o9iuczw1XOdwA3TPtJHkseSHrNcOtGow4EZKwo1bR1CqaFeYzHJTt70UQlRE4X2TXxn6m/XNMbjT43XgQ3hoZ89JUWvMG51Ch7UxLxSc5gkhpDW8TFhbmusp6pHOOLZIx+G79u+9vgbdjTrH5iPeAfPghTpAOkfmbeOI/yoOwdvvxFPddSdTc0Q4E8uBEiymsH4eO7f6T9EYr/AFIpd2VlVY5J/wADkonJRzRFq920eEJlBHCBCdgJffigjcglaFRnhtd29y6+ym4faAdnZUdanc2TfeELLzRocTT0sTPNPius1hsXBv1p0VPZjfboquQuJdd4jJ0CrqeJRVMbAJ4C3slyYcDlO1Ni1KuMr1msFRlSq92U2DiB7rR4LDBtIgsEkXAaZIiDJOin9kqZLWxbXz6lXG0G/wA2jSaBLiX1MvwN09XFvsVhy5JSlX8Hs4YRhBMsexmxxhMMyk3MCTrd1z8ypmOpEmfTzEfurDD0d1tsyNYCNzZF85HuszuXYlJJ2jmu2uxzm1u9a0brr8weBOZ9eSlbH2OWxNINORIDbiRrGS6A8hwLDChjBQbD/HRTcpdHSMl6iif2Yo1Ae8oMJJkkCDIygiCM9FZ4LYtOnk3LUucfS5KsmYcC5CLF1IaQBMpu62Ry3ojbgHBOb/GyY76eZ+qVVcIuuJT/ACE+pp1CfwbgaRPMDLnNlXVRAOvn7pvAbQLbFrzDiZazejTPIWGvFNSDja0W+IwbRWa8C7m35wbEphnXlJPXoidVLt4kua0AWP4nEkwCdBxAUbvlt+JGpORi+VJ8VElEoSobsXCQ7HDiB6/ac16HNnn8SdP+Ehz1AdjhxHukPxiOTDgTzUngUFT1NpcZQTti4jdRkjroqDVo9deisplJfSleSmbaKxlMp+k0hSW0OCX3Cq2CiMd7111mma9U7rvI/RTTR69lHxFGxHI/T91XJ2FIi9kH+FvlxV3soGpiqrz+VrGN5ZuPzMrAU+0P8LhKj/zCWM/3EkZcolP/AA87e06dNra7ofvQXHgMifSBKUoSuUjbyVRj+DsmIMQ3WL9eqT3VupVVje12GpU+9e8RAj+4xYAD8ROgCyj+1W08TV/kU6FKloyo6XkTmYIDZGl4Ucb2iEn0ajaeJNMh+gIDvI2B9CR7q0w9QET6qvwezXvoObiN0veCHbuQBtAPrMqNsSu4TTf+Nh3Tz4H2g+q5fU7umteF5WqDKFBrOm3py6zTtX6Z9cUhsdceoSk70QtEKeHzGXX6pJeSNOs9UvEi8cZ9NMkTGADrrVc6Ol6E12nd66zUbC9qMNSDmPqMY+n+PeIH4gHfQqZiB4fVZat2Eo1qr8RUc4z+UcWiM+FhZdIU+xPotsPtxuJdNMEU2izjbfMxIHAc+aeqOUbAYUNLgBAAAA5D7KQ7r9VqjOlSMOWFyIeIdFzkFj8Rj3V6jm03xFvVXvanG91SPl9lzTAY99N++NTe+fVl3g21ZzqmX9StiMM/+YXFn9Qm3mFIb2hqkTTAerHC7bGIYGkCY6lWWyNhspiWtF7x1zRyrbLUeTpFHQ2niCJdS3fmjWrxFHeZMAIlyfyDv/yr0OiSVLZSPySKDRwUpt1mM4GYdO9z15oNejLlSYWMvpeyYfh1MLkgAFVdgcU7c+Bwpj/5KhOkw6B91l8KA5wDjE5aXi3zhbjt92fqVMZU7sTYPgmD4hMD1lZzAdmam+3v2VKdMmJi88L5L0ISXETTZr+ymwm0jh8XULqg7xwa27m04BAnM5wN6AAfcdA2TiWTVLY3m1ILiJkbrXHhuw1wBGhk8lk9ndnAxu6zEvY0/leN4eekFWuD7Jb5Lm4ohzrGGCCYgze5gD2WOWRPTNv6DVNM1OD7TDea14zAkzbQTyEn6aJ7Eta9wqtInIkatn7GfmsTiuxdcSaeJaTzY68jdzB4R7DglbBbicHV7vEO32VbseLDegS0jSYnndcJqLX7X/hUYyizoNEmOaNxg524dapNEiAYRPdnC5eAJezrNM1HZR1b9kp1QCVFfVkqGxoViX+FDA/6Q8z/AOR/RRMbigB5X+ym4RsUmiNPrdVFaKYxQoGTFze3ICSfkkbwV3sHDbz50YCT5utHnErF7a222i7EU3GH0XFp/wBpu1w8wR6ytkYPgmjHkkudGP8AiFtLfd3bT5rNYV8iCmtpY91R5fEyVCpYp05ZLUo0qOJe0nPpeJh9P0Wy7PdqmvG66x5rFYLGzZyk1MHN228lE1aplwdO0dHrYkbsA8EFz7CbYq07O8Q0ugsjwtG2PyFWzrbcInRhlYdyErcVKCPPIAwx4I/4bkp+6kliFFAVxo3Q7hWHdBAUk+KAwnbfAmmaWIboe7fbRxkH0II9QqqlgjXaQRIkkcjOfnK6PtLZja1F9N34XtiRpqCOYIBXPNk1DSe6m/8AGyzhpLTCp/XXhowyX1ZPwnZ6rGhjWTPsAr3Z2y3su4R5H7qdhanhEeasKVRsddSsjk5GxyrQ2w2sq/a+CFZkaiCDwIyurgUwNUxWeBPv5KXr0hPZX4PEO3Wg2IsR5KQXZ8/tqoFbaDQbn59a/ZMVdpiDGefXXFR2ymiXiMXujTz69FBbjJkyoNbEl5gZD5JbWWAGf1V8QskM/mvA0mT8loWYdxhrRLjYcv2ChbMwW6BYlxyAGa2GzNnd2Jd+N2fL+0dXWnDic3+DhlycF+ReCwQpM3Rnm48Tx60C4J8WWA7QrgGN7dDr5Hu2rve1NoNoUalV/wCGm0uPpkPU29V5h25tM1qz6riS57nOMniSYHIL00ktI85u9kbZeFLLOILTqFZ1sAzOB1/lVDMVBge37cfJG/a7qf4gXNOvDkeaiUX4WpL0sP4cBBmJ3fJRcNtJr8j+vV07UbIy81zquy/6HquIabSgqnEMI4o06Cz0uQhCBQAWZHOgbqJwSphZ7bPxAwOFnvK7C4fkp+N1uQsPUhUotgy/3EW6uWbT+PLB/oYZzudV4b/2tn6rL7Q+NGPqfgNKiP7GAn3dK6LC2I724gCSQAMyTA98lyv4i4/CNqmvQxVHv4AfSBLt/dyIc0EB0WIJg2MyFyzaXaDEYj/WrVanJzyR/wAcgq+V0WKhptO0dQ2V8RTuiQI18QHDir7D/ESm4Z/Sx8hmuKUqpabLRdnGNxNUUi3dcQSHZiwnIrnL4sGaI/Il6dhw3a5kTve/D1UHFdrm1CRTJfGrbj3y9pXP6NDDb5ZUe/fYYLHCMuF4jmrTD9pqbQGspu3RYaD2A4lZ38eMTsszZpTUc7Q+qcp4V2Zt17qHgNvU3ENyccgTc+XFaHA4EvuRbmC0D3ufQeq5v9ui/tsYpYewAGf164c1e7J2ESZcN5/DQc3HL0y81a7K7P6kbo/qi5HBo0HV1osPhmsENED68ydSuuLA57l0ccmdR1Hsi4HZoZ4jBeddB5fqp0IKt7Q7bZhKD6zyPCLA/mcbBvqV6EUoqkYm23bMB8ZO0sMbhWHPx1I92tP/AJey47VF9ev2VltXHvxFSpVeZe9xLvOcr6aeSrasTqOPXqqJEPHhy4ZaX466fNMl0RYiZtOcxxyTzqmsHXXOOfyTTiC6NLRnnGUeUIGIFJm9cbp/t/Thkpbcc5gy3xyULdB1iNbidfskirGhgz78QVLimWnQeP2yHWDSDzQTbq5IgDeI4wfsgjig5M9RPIaCTAAzJyAGpXPe0Xxfo0XFmHb3xFt8mGTy1d8lUfFntkS44Sk6GsjviPzOsdzyAgnzhcvHG/V1xx412wZadpO22MxTiKtZ25oxh3WxzaIn1lZxTKsQQoZXdKhBIIIIACCCCAAr7sVVLMZTdFrg/wDU0t+6ogF0jsL2ZJDTEvdcAZ8h81cI2znklSJPazsh/ERUpWqAf8hw8+ap8Bs5xYWvkFsggzIMZGBPrlzXdNl9n6WHYKmIhzsg3MAnQD8x+QzUo4uhVeGVKdItdABAkgG4DjGtsrXXLLvo7YZcezCdgezxdelh93+qvU48AZk+QjmV07B7EYy58buLvsMgrClRa0ANAAFgAIA8gEqFEcMU79KnmcteBII4Rwu1HEQWrh/xS7VfxOJNFhmlRO6CNan5j6ER6Hjfp3b/ALSjBYR7wQKj/BT/ANzs3f8ASJd7LzxUqz4icznrNz879QlWwCqVQBn1w+ai94CTGnL5zwtqjrEan9zx802YLb62jysNOs0wD3+VotznS51+yaNXxOjPLy0tmltvlHnc5nkevRM0jczJvaJ84KLGA5i1wLkDL15IiL55aniNB7dSllmZiTqOR9PkkPIBsRYZ6N8uJHXNDGmgi8X5+vyQRVASPPU5+3kggBnHVi4guJLjLnE6ucZJ+iQ2qYz09+rJnEOl3AcEQcgBb3yltp7wk5fdR8ypVMiMxHQnrggCG9kGElSqlOeRQ7gW+d/2QBGhOtwjjk0qbh2AZRF/f9Rf25qfg23GcZ8bZ+enzQA72N7IVsXiA1tNxDILiQQBe0nICV6Q7O7Ap4OlAu6PE6Lk8ANBoBqi7JbHGHwlGlA3gwOfaJe7xGfLei+gVxWO4C5xs0En0BJPsPqly1SJrdnPu0m3BSxL6uJdDWBrKVLPd3hvOAA/HUIIm0ADQCVksR27xFQWpfw9IA+NzhvObMAEmJEmBuwBqdVRbWruxuNdVDalZ73FuHZ+QvBPhmbkgb9zBmIOS1fYj4W1MW4VcewsptcXd0QQXOMTvEmTMDW3qpSXpRrPhV28OKYaFYkvpwGVDEVRq2RYubxB8QjUFdEVFtHs1SLR3TW0ntgNLREBuVhwAUrZW0i6aVS1Vgv/AHAfmGXrwV2KizROQWM+KPaz+DwhYw/zq8tZGbW/mf7EAczyTYjl3xO7VfxeLIYd6lRllPOD/U7nJy5ALKb4DSDwyGnPzyPomjUM8co66zTUE3Jj9c+Gh64paAXXqcshzm3D2SX5wfdG82kHxZ/r7j7JNbEgGZ+k39rdebANkaRY3ibx9k2XwXaTEnzAyTLscJteL2k3+nz+qUa4JBDZyibRE3ztmUIY6XgC+RzvneM+CYIiYAt8vQE3j5pxscb5Fw5emVwE04WEkcfL+4/3fsgEIYb8DxJj2RJdGmTeDbjx8/JBIZTkpRiEhBADlNPBs3TDClkoAdpH56wjuTdJnXlCANz180ASaMTkeMcfLzI+S1/YnZH8RjKFIz4qgc7/AGt8RPsIWXpUQMzcAEiPkur/AAW2eX1qtc/lYGA86hBPsGH3CH0JnXazMr5mbcjvX5LCfFLbrhh30GO3A7dbUdq7fcJpNuL7kuMTIBFs1sNo43u2ueLlrTAP9UEz5Bok8lyHbdUYtrn0nuNOkHFk7u+4kkvf3YIc2WuLQSdBxtIjG0N7CVqNQm+FfSfEAF7JNRwHEgOOehOYC9RYCo11NjmGWuaHNPEOEj5GV5Z7WE91TewwypvB7bA2dvNtm5u4WeLjN16V7LOP8BhZsTh6Vv8A62/ZMZZF8yVFxeCbUO9+F4/C8ZtP3HnopBf16IgLdcUwGMFtUQ4VYY+mJfe26Pzg/wBOfkvPPbrtV/GYt9WYYPDTB0Y3K3E3J5+S6F8a9vinRZhmf6tXxOIzbSFiLX8Z+TTyXGKTfU89I0+SXYMdGl/mLckQqA5WOvU80kOGUZZ/uUneIIOREwPSfWLFMQJOvDL1uPsU04bxm08bZZX4ZJfeEyTlwvpY8+N/oidVOROmmk6DryRQxDzcgAN4RewAOZNkREE3sLE/YaZ/RHUqNi4vpwPysB87cUwyrHCch+qYyQ51zoc+Ec4tfzRNAzzjjqePl+iQADExGZ5nh5SpNE3JvA+86e6BMbaw7t5GluWvP/KClU6JMXufUQJAtw5oJNBZmEEEEDFtaluKQHIOKADlP0c+v0UccVKwr9OJAPv8kATMPM5m+fp/hehvhPsjudntc4HerHfPl+Fv0J9V5/wjZqBv9RA8t63nqvVmEwTaFFtNv4aTAweTBH2QJnOu32P72uKJP8pjmh5Bg774kTER3Zy5myjbMr903u20yxtF0t395ofvk+KZGk28xZZrsn2kqV8ZjqetQuqsJ/K6n4CZznciOY5lbJuBLWtIIbBLRu6kGJPI3sI0zukyaMR2l2OBVa6nSpubWIGRd3b94jc8TyN0zIsAZIiwXf2UtxjWD8rQ3/iALey5lsDCtrYqiXEuLqzrOFh3Dt8ACTbw24ekrqm7r11dNFDTGJONxjKNN9V5DWMBc4nQAJ8Nhcs+PPaN9HDU8OyQK8uqEHNjCPD6uIJyyHFJgjk/aPtA7HYupiHzLz4W57jBZo4GAoQaOUgT6+ajsO7E/TIOHzQ/ig61+rceEJoY66tNxJB064SkVL56/r6QMuoSDigL3+X00yPyTRxQ0nlbl520TQDznZXBOXtznnlpzmUovhviyNok58OuJUeji25HeuZsBn7puvit5wJy4cNPXIFIAVKznEk6QI+QHlPzlGHTeYOfAAJqpWBP09kG1hF5+XXtCALBj5BG9YcdeXvCea8HqNco4clAZigDHiI8ot7+iV/6g3KDCoVFjUqEwRqMjoPkgoL9ptDvzEegP1KJSB//2Q=="/>
          <p:cNvSpPr>
            <a:spLocks noChangeAspect="1" noChangeArrowheads="1"/>
          </p:cNvSpPr>
          <p:nvPr/>
        </p:nvSpPr>
        <p:spPr bwMode="auto">
          <a:xfrm>
            <a:off x="63500" y="-1169988"/>
            <a:ext cx="1895475" cy="241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2971800"/>
            <a:ext cx="1895238" cy="2419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6877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Book Antiqua" pitchFamily="18" charset="0"/>
              </a:rPr>
              <a:t>Britain and France landed at the northern end of  the Suez Canal</a:t>
            </a:r>
          </a:p>
          <a:p>
            <a:r>
              <a:rPr lang="en-US" dirty="0" smtClean="0">
                <a:latin typeface="Book Antiqua" pitchFamily="18" charset="0"/>
              </a:rPr>
              <a:t>Most of the countries condemned these attacks </a:t>
            </a:r>
          </a:p>
          <a:p>
            <a:r>
              <a:rPr lang="en-US" dirty="0" smtClean="0">
                <a:latin typeface="Book Antiqua" pitchFamily="18" charset="0"/>
              </a:rPr>
              <a:t>This made Britain,  France, and Israel withdraw from Egypt </a:t>
            </a:r>
          </a:p>
          <a:p>
            <a:r>
              <a:rPr lang="en-US" dirty="0" smtClean="0">
                <a:latin typeface="Book Antiqua" pitchFamily="18" charset="0"/>
              </a:rPr>
              <a:t>He blocked Suez Canal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57200"/>
            <a:ext cx="4724400" cy="239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553200" y="1524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 pitchFamily="18" charset="0"/>
              </a:rPr>
              <a:t>British/French/Israeli Attacks</a:t>
            </a:r>
            <a:endParaRPr lang="en-US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600200"/>
            <a:ext cx="38100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Book Antiqua" pitchFamily="18" charset="0"/>
              </a:rPr>
              <a:t>Reduced oil exports to western Europe</a:t>
            </a:r>
          </a:p>
          <a:p>
            <a:r>
              <a:rPr lang="en-US" dirty="0" smtClean="0">
                <a:latin typeface="Book Antiqua" pitchFamily="18" charset="0"/>
              </a:rPr>
              <a:t>1958-1961 became the President of the Arab United Republic </a:t>
            </a:r>
          </a:p>
          <a:p>
            <a:r>
              <a:rPr lang="en-US" dirty="0" smtClean="0">
                <a:latin typeface="Book Antiqua" pitchFamily="18" charset="0"/>
              </a:rPr>
              <a:t>1959- contributed to building of High Dam in Aswan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4572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5791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 pitchFamily="18" charset="0"/>
              </a:rPr>
              <a:t>United Arab Republic</a:t>
            </a:r>
            <a:endParaRPr lang="en-US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>
            <a:normAutofit fontScale="92500" lnSpcReduction="20000"/>
          </a:bodyPr>
          <a:lstStyle/>
          <a:p>
            <a:r>
              <a:rPr lang="en-US" sz="3400" dirty="0" smtClean="0">
                <a:latin typeface="Book Antiqua" pitchFamily="18" charset="0"/>
              </a:rPr>
              <a:t>Nile River Flood so needed to build dam</a:t>
            </a:r>
          </a:p>
          <a:p>
            <a:r>
              <a:rPr lang="en-US" sz="3400" dirty="0" smtClean="0">
                <a:latin typeface="Book Antiqua" pitchFamily="18" charset="0"/>
              </a:rPr>
              <a:t>US promised to contribute 56 million dollars in this project</a:t>
            </a:r>
          </a:p>
          <a:p>
            <a:r>
              <a:rPr lang="en-US" sz="3400" dirty="0" smtClean="0">
                <a:latin typeface="Book Antiqua" pitchFamily="18" charset="0"/>
              </a:rPr>
              <a:t>Later refused to pay</a:t>
            </a:r>
          </a:p>
          <a:p>
            <a:r>
              <a:rPr lang="en-US" sz="3400" dirty="0" smtClean="0">
                <a:latin typeface="Book Antiqua" pitchFamily="18" charset="0"/>
              </a:rPr>
              <a:t>Soviet Union helped them financially for the project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28600"/>
            <a:ext cx="417096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0" y="1600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 pitchFamily="18" charset="0"/>
              </a:rPr>
              <a:t>Aswan Dam</a:t>
            </a:r>
            <a:endParaRPr lang="en-US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1752600"/>
            <a:ext cx="3733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Book Antiqua" pitchFamily="18" charset="0"/>
              </a:rPr>
              <a:t> 1967, Six Day War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Book Antiqua" pitchFamily="18" charset="0"/>
              </a:rPr>
              <a:t>Lost war</a:t>
            </a:r>
          </a:p>
          <a:p>
            <a:endParaRPr lang="en-US" sz="32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Book Antiqua" pitchFamily="18" charset="0"/>
              </a:rPr>
              <a:t> Resignation not accepted by people of Egypt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8352" y="2209800"/>
            <a:ext cx="457943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86400" y="4876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 pitchFamily="18" charset="0"/>
              </a:rPr>
              <a:t>Six Day War</a:t>
            </a:r>
            <a:endParaRPr lang="en-US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048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Book Antiqua" pitchFamily="18" charset="0"/>
              </a:rPr>
              <a:t>Focused only to modernize his country</a:t>
            </a:r>
          </a:p>
          <a:p>
            <a:r>
              <a:rPr lang="en-US" dirty="0" smtClean="0">
                <a:latin typeface="Book Antiqua" pitchFamily="18" charset="0"/>
              </a:rPr>
              <a:t>Defended Arab Nationalism and the people's right to be free. </a:t>
            </a:r>
          </a:p>
          <a:p>
            <a:r>
              <a:rPr lang="en-US" dirty="0" smtClean="0">
                <a:latin typeface="Book Antiqua" pitchFamily="18" charset="0"/>
              </a:rPr>
              <a:t>A hero in Egypt and Arab World</a:t>
            </a:r>
          </a:p>
          <a:p>
            <a:r>
              <a:rPr lang="en-US" dirty="0" smtClean="0">
                <a:latin typeface="Book Antiqua" pitchFamily="18" charset="0"/>
              </a:rPr>
              <a:t>Died September 28, 1970 from heart attack</a:t>
            </a:r>
          </a:p>
          <a:p>
            <a:r>
              <a:rPr lang="en-US" dirty="0" smtClean="0">
                <a:latin typeface="Book Antiqua" pitchFamily="18" charset="0"/>
              </a:rPr>
              <a:t>National grief in Egypt</a:t>
            </a:r>
          </a:p>
          <a:p>
            <a:endParaRPr lang="en-US" dirty="0">
              <a:latin typeface="Book Antiqua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2400"/>
            <a:ext cx="4800600" cy="319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162800" y="15240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 pitchFamily="18" charset="0"/>
              </a:rPr>
              <a:t>Funeral</a:t>
            </a:r>
            <a:endParaRPr lang="en-US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Book Antiqua" pitchFamily="18" charset="0"/>
              </a:rPr>
              <a:t>Second president of Egypt from 1956-1970</a:t>
            </a:r>
          </a:p>
          <a:p>
            <a:endParaRPr lang="en-US" dirty="0" smtClean="0">
              <a:latin typeface="Book Antiqua" pitchFamily="18" charset="0"/>
            </a:endParaRPr>
          </a:p>
          <a:p>
            <a:r>
              <a:rPr lang="en-US" dirty="0" smtClean="0">
                <a:latin typeface="Book Antiqua" pitchFamily="18" charset="0"/>
              </a:rPr>
              <a:t>born January 15, 1918 in Bakos, Alexandria, Egypt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971800"/>
            <a:ext cx="2590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28600"/>
            <a:ext cx="24479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 Antiqua" pitchFamily="18" charset="0"/>
              </a:rPr>
              <a:t>Early Life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62484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ook Antiqua" pitchFamily="18" charset="0"/>
              </a:rPr>
              <a:t>Became involved with politics at early age</a:t>
            </a:r>
          </a:p>
          <a:p>
            <a:r>
              <a:rPr lang="en-US" dirty="0" smtClean="0">
                <a:latin typeface="Book Antiqua" pitchFamily="18" charset="0"/>
              </a:rPr>
              <a:t>Chairman of the Young Egypt Society</a:t>
            </a:r>
          </a:p>
          <a:p>
            <a:r>
              <a:rPr lang="en-US" dirty="0" smtClean="0">
                <a:latin typeface="Book Antiqua" pitchFamily="18" charset="0"/>
              </a:rPr>
              <a:t>Read books by famous politicians and writers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447800"/>
            <a:ext cx="2133600" cy="412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10400" y="5715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Book Antiqua" pitchFamily="18" charset="0"/>
              </a:rPr>
              <a:t>Mostafa</a:t>
            </a:r>
            <a:r>
              <a:rPr lang="en-US" dirty="0" smtClean="0">
                <a:latin typeface="Book Antiqua" pitchFamily="18" charset="0"/>
              </a:rPr>
              <a:t> Kamel</a:t>
            </a:r>
            <a:endParaRPr lang="en-US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ook Antiqua" pitchFamily="18" charset="0"/>
              </a:rPr>
              <a:t>Entered Royal Military Academy in 1937</a:t>
            </a:r>
          </a:p>
          <a:p>
            <a:r>
              <a:rPr lang="en-US" dirty="0" smtClean="0">
                <a:latin typeface="Book Antiqua" pitchFamily="18" charset="0"/>
              </a:rPr>
              <a:t>1938, joined Egyptian Army after graduation</a:t>
            </a:r>
          </a:p>
          <a:p>
            <a:r>
              <a:rPr lang="en-US" dirty="0" smtClean="0">
                <a:latin typeface="Book Antiqua" pitchFamily="18" charset="0"/>
              </a:rPr>
              <a:t>Became instructor in Royal Military Academy </a:t>
            </a:r>
          </a:p>
          <a:p>
            <a:r>
              <a:rPr lang="en-US" dirty="0" smtClean="0">
                <a:latin typeface="Book Antiqua" pitchFamily="18" charset="0"/>
              </a:rPr>
              <a:t>Worked on Anti- British activities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 Antiqua" pitchFamily="18" charset="0"/>
              </a:rPr>
              <a:t>Military Career</a:t>
            </a:r>
            <a:endParaRPr lang="en-US" dirty="0">
              <a:latin typeface="Book Antiqu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438400"/>
            <a:ext cx="306191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324600" y="55626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 pitchFamily="18" charset="0"/>
              </a:rPr>
              <a:t>Military Academy</a:t>
            </a:r>
            <a:endParaRPr lang="en-US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3276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ook Antiqua" pitchFamily="18" charset="0"/>
              </a:rPr>
              <a:t>In 1948, he fought Arab-Israeli War</a:t>
            </a:r>
          </a:p>
          <a:p>
            <a:pPr lvl="0"/>
            <a:r>
              <a:rPr lang="en-US" dirty="0" smtClean="0">
                <a:latin typeface="Book Antiqua" pitchFamily="18" charset="0"/>
              </a:rPr>
              <a:t>Arab countries against Israel</a:t>
            </a:r>
          </a:p>
          <a:p>
            <a:pPr lvl="0"/>
            <a:r>
              <a:rPr lang="en-US" dirty="0" smtClean="0">
                <a:latin typeface="Book Antiqua" pitchFamily="18" charset="0"/>
              </a:rPr>
              <a:t>Loss of First War affected him</a:t>
            </a:r>
          </a:p>
          <a:p>
            <a:pPr lvl="0"/>
            <a:r>
              <a:rPr lang="en-US" dirty="0" smtClean="0">
                <a:latin typeface="Book Antiqua" pitchFamily="18" charset="0"/>
              </a:rPr>
              <a:t>Founded Free Officers Movement in 1949 </a:t>
            </a:r>
          </a:p>
          <a:p>
            <a:pPr lvl="0"/>
            <a:endParaRPr lang="en-US" dirty="0" smtClean="0">
              <a:latin typeface="Book Antiqu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28600"/>
            <a:ext cx="4343400" cy="292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010400" y="1752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 pitchFamily="18" charset="0"/>
              </a:rPr>
              <a:t>Arab-Israeli War</a:t>
            </a:r>
            <a:endParaRPr lang="en-US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5334000" cy="4525963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latin typeface="Book Antiqua" pitchFamily="18" charset="0"/>
              </a:rPr>
              <a:t>Goal: to overthrow Egyptian monarchy and British advisors</a:t>
            </a:r>
          </a:p>
          <a:p>
            <a:r>
              <a:rPr lang="en-US" dirty="0" smtClean="0">
                <a:latin typeface="Book Antiqua" pitchFamily="18" charset="0"/>
              </a:rPr>
              <a:t>Egyptian Revolution of 1952: leader with Muhammad Naguib the first president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133600"/>
            <a:ext cx="354975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0" y="4648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 pitchFamily="18" charset="0"/>
              </a:rPr>
              <a:t>Revolution Flag</a:t>
            </a:r>
            <a:endParaRPr lang="en-US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ook Antiqua" pitchFamily="18" charset="0"/>
              </a:rPr>
              <a:t>Disposed King Farouk </a:t>
            </a:r>
          </a:p>
          <a:p>
            <a:r>
              <a:rPr lang="en-US" dirty="0" smtClean="0">
                <a:latin typeface="Book Antiqua" pitchFamily="18" charset="0"/>
              </a:rPr>
              <a:t>Made Muhammad Naguib President</a:t>
            </a:r>
          </a:p>
          <a:p>
            <a:r>
              <a:rPr lang="en-US" dirty="0" smtClean="0">
                <a:latin typeface="Book Antiqua" pitchFamily="18" charset="0"/>
              </a:rPr>
              <a:t>November 1954-Became Prime Minister</a:t>
            </a:r>
          </a:p>
          <a:p>
            <a:r>
              <a:rPr lang="en-US" dirty="0" smtClean="0">
                <a:latin typeface="Book Antiqua" pitchFamily="18" charset="0"/>
              </a:rPr>
              <a:t>Banned Muslim Brotherhood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191000"/>
            <a:ext cx="3505200" cy="245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5000" y="5181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 pitchFamily="18" charset="0"/>
              </a:rPr>
              <a:t>Disposal of King Farouk</a:t>
            </a:r>
            <a:endParaRPr lang="en-US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28600"/>
            <a:ext cx="5486400" cy="4525963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Book Antiqua" pitchFamily="18" charset="0"/>
              </a:rPr>
              <a:t>Naguib was forced to resign from position</a:t>
            </a:r>
          </a:p>
          <a:p>
            <a:r>
              <a:rPr lang="en-US" sz="3000" dirty="0" smtClean="0">
                <a:latin typeface="Book Antiqua" pitchFamily="18" charset="0"/>
              </a:rPr>
              <a:t>1956, becomes President</a:t>
            </a:r>
          </a:p>
          <a:p>
            <a:r>
              <a:rPr lang="en-US" sz="3000" dirty="0" smtClean="0">
                <a:latin typeface="Book Antiqua" pitchFamily="18" charset="0"/>
              </a:rPr>
              <a:t>Confiscated land from rich landowners</a:t>
            </a:r>
          </a:p>
          <a:p>
            <a:r>
              <a:rPr lang="en-US" sz="3000" dirty="0" smtClean="0">
                <a:latin typeface="Book Antiqua" pitchFamily="18" charset="0"/>
              </a:rPr>
              <a:t>Nationalized Suez Canal to aid the finance of Aswan Dam on July 26, 1956</a:t>
            </a:r>
          </a:p>
          <a:p>
            <a:endParaRPr lang="en-US" sz="3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3581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5410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 pitchFamily="18" charset="0"/>
              </a:rPr>
              <a:t>Nationalism of Suez Canal</a:t>
            </a:r>
            <a:endParaRPr lang="en-US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49530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ook Antiqua" pitchFamily="18" charset="0"/>
              </a:rPr>
              <a:t>Paid off to Britain and France as they were share holders</a:t>
            </a:r>
          </a:p>
          <a:p>
            <a:r>
              <a:rPr lang="en-US" dirty="0" smtClean="0">
                <a:latin typeface="Book Antiqua" pitchFamily="18" charset="0"/>
              </a:rPr>
              <a:t>Britain, France and Israel secretly planned an attack on Egypt</a:t>
            </a:r>
          </a:p>
          <a:p>
            <a:r>
              <a:rPr lang="en-US" dirty="0" smtClean="0">
                <a:latin typeface="Book Antiqua" pitchFamily="18" charset="0"/>
              </a:rPr>
              <a:t>October 1956, Israeli army invaded Egypt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76400"/>
            <a:ext cx="3733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19800" y="5562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 pitchFamily="18" charset="0"/>
              </a:rPr>
              <a:t>War of 1956</a:t>
            </a:r>
            <a:endParaRPr lang="en-US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363</Words>
  <Application>Microsoft Office PowerPoint</Application>
  <PresentationFormat>On-screen Show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Reign of Gamal Abdel Nasser</vt:lpstr>
      <vt:lpstr>Slide 2</vt:lpstr>
      <vt:lpstr>Early Life</vt:lpstr>
      <vt:lpstr>Military Career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Schutz American School, Alexandria, Egypt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Reign of Gamal Abdel Nasser</dc:title>
  <dc:creator>user</dc:creator>
  <cp:lastModifiedBy>ksmith</cp:lastModifiedBy>
  <cp:revision>165</cp:revision>
  <dcterms:created xsi:type="dcterms:W3CDTF">2012-02-12T09:09:42Z</dcterms:created>
  <dcterms:modified xsi:type="dcterms:W3CDTF">2012-02-16T09:02:52Z</dcterms:modified>
</cp:coreProperties>
</file>