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829C-2B89-4B11-8640-4C8BEA9467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100-4A8F-49E0-B802-0048DC353C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829C-2B89-4B11-8640-4C8BEA9467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100-4A8F-49E0-B802-0048DC35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829C-2B89-4B11-8640-4C8BEA9467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100-4A8F-49E0-B802-0048DC35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829C-2B89-4B11-8640-4C8BEA9467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100-4A8F-49E0-B802-0048DC35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829C-2B89-4B11-8640-4C8BEA9467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45F0100-4A8F-49E0-B802-0048DC35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829C-2B89-4B11-8640-4C8BEA9467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100-4A8F-49E0-B802-0048DC35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829C-2B89-4B11-8640-4C8BEA9467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100-4A8F-49E0-B802-0048DC35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829C-2B89-4B11-8640-4C8BEA9467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100-4A8F-49E0-B802-0048DC35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829C-2B89-4B11-8640-4C8BEA9467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100-4A8F-49E0-B802-0048DC35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829C-2B89-4B11-8640-4C8BEA9467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100-4A8F-49E0-B802-0048DC35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829C-2B89-4B11-8640-4C8BEA9467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100-4A8F-49E0-B802-0048DC35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0E829C-2B89-4B11-8640-4C8BEA9467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45F0100-4A8F-49E0-B802-0048DC35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Mayan calendar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By:Mazen el </a:t>
            </a:r>
            <a:r>
              <a:rPr lang="en-US" dirty="0" err="1" smtClean="0"/>
              <a:t>gamal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numbers were written from bottom to top.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Because the base number was twenty  they did not use any number more than twenty.</a:t>
            </a:r>
            <a:endParaRPr lang="ar-E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7" name="Content Placeholder 6" descr="pic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676400"/>
            <a:ext cx="4191000" cy="419099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It is very easy to add or subtract in the ancient </a:t>
            </a:r>
            <a:r>
              <a:rPr lang="en-US" sz="4000" dirty="0" err="1" smtClean="0">
                <a:solidFill>
                  <a:srgbClr val="FF0000"/>
                </a:solidFill>
              </a:rPr>
              <a:t>mayan</a:t>
            </a:r>
            <a:r>
              <a:rPr lang="en-US" sz="4000" dirty="0" smtClean="0">
                <a:solidFill>
                  <a:srgbClr val="FF0000"/>
                </a:solidFill>
              </a:rPr>
              <a:t> mathematics.</a:t>
            </a:r>
            <a:endParaRPr lang="ar-EG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Adding is just so easy, it is a matter of adding dots and bars.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Base twenty was also used in the </a:t>
            </a:r>
            <a:r>
              <a:rPr lang="en-US" dirty="0" err="1" smtClean="0">
                <a:solidFill>
                  <a:srgbClr val="FF0000"/>
                </a:solidFill>
              </a:rPr>
              <a:t>mayan</a:t>
            </a:r>
            <a:r>
              <a:rPr lang="en-US" dirty="0" smtClean="0">
                <a:solidFill>
                  <a:srgbClr val="FF0000"/>
                </a:solidFill>
              </a:rPr>
              <a:t> calendar.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</a:t>
            </a:r>
            <a:r>
              <a:rPr lang="en-US" dirty="0" smtClean="0">
                <a:solidFill>
                  <a:srgbClr val="FF0000"/>
                </a:solidFill>
              </a:rPr>
              <a:t>Maya Calendar." </a:t>
            </a:r>
            <a:r>
              <a:rPr lang="en-US" i="1" dirty="0" smtClean="0">
                <a:solidFill>
                  <a:srgbClr val="FF0000"/>
                </a:solidFill>
              </a:rPr>
              <a:t>Wikipedia</a:t>
            </a:r>
            <a:r>
              <a:rPr lang="en-US" dirty="0" smtClean="0">
                <a:solidFill>
                  <a:srgbClr val="FF0000"/>
                </a:solidFill>
              </a:rPr>
              <a:t>. Wikimedia Foundation, 20 Mar. 2012. Web. 20 Mar. 2012. &lt;http://en.wikipedia.org/wiki/Maya_calendar&gt;.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"Maya Mathematics." </a:t>
            </a:r>
            <a:r>
              <a:rPr lang="en-US" i="1" dirty="0" smtClean="0">
                <a:solidFill>
                  <a:srgbClr val="FF0000"/>
                </a:solidFill>
              </a:rPr>
              <a:t>Michielb.nl</a:t>
            </a:r>
            <a:r>
              <a:rPr lang="en-US" dirty="0" smtClean="0">
                <a:solidFill>
                  <a:srgbClr val="FF0000"/>
                </a:solidFill>
              </a:rPr>
              <a:t>. Web. 20 Mar. 2012. &lt;http://www.michielb.nl/maya/math.html&gt;.</a:t>
            </a:r>
          </a:p>
          <a:p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The </a:t>
            </a:r>
            <a:r>
              <a:rPr lang="en-US" sz="4000" dirty="0" err="1" smtClean="0">
                <a:solidFill>
                  <a:srgbClr val="FF0000"/>
                </a:solidFill>
              </a:rPr>
              <a:t>mayan</a:t>
            </a:r>
            <a:r>
              <a:rPr lang="en-US" sz="4000" dirty="0" smtClean="0">
                <a:solidFill>
                  <a:srgbClr val="FF0000"/>
                </a:solidFill>
              </a:rPr>
              <a:t> calendar is one of the calendars used in  </a:t>
            </a:r>
            <a:r>
              <a:rPr lang="en-US" sz="4000" dirty="0" err="1" smtClean="0">
                <a:solidFill>
                  <a:srgbClr val="FF0000"/>
                </a:solidFill>
              </a:rPr>
              <a:t>mesoamerica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" name="Content Placeholder 7" descr="mayan  pic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676400"/>
            <a:ext cx="4343400" cy="4267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The using of the </a:t>
            </a:r>
            <a:r>
              <a:rPr lang="en-US" sz="4000" dirty="0" err="1" smtClean="0">
                <a:solidFill>
                  <a:srgbClr val="FF0000"/>
                </a:solidFill>
              </a:rPr>
              <a:t>mayan</a:t>
            </a:r>
            <a:r>
              <a:rPr lang="en-US" sz="4000" dirty="0" smtClean="0">
                <a:solidFill>
                  <a:srgbClr val="FF0000"/>
                </a:solidFill>
              </a:rPr>
              <a:t> calendar  are based upon  a system which had been In common use.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the </a:t>
            </a:r>
            <a:r>
              <a:rPr lang="en-US" dirty="0" err="1" smtClean="0"/>
              <a:t>maya</a:t>
            </a:r>
            <a:r>
              <a:rPr lang="en-US" dirty="0" smtClean="0"/>
              <a:t> write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The calendar was used by pictures of animals , people or objects in </a:t>
            </a:r>
            <a:r>
              <a:rPr lang="en-US" sz="3600" smtClean="0">
                <a:solidFill>
                  <a:srgbClr val="FF0000"/>
                </a:solidFill>
              </a:rPr>
              <a:t>daily life.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the Mayan calendar structured?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It is structured by the two hundred sixty day count.</a:t>
            </a:r>
          </a:p>
        </p:txBody>
      </p:sp>
      <p:pic>
        <p:nvPicPr>
          <p:cNvPr id="5" name="Content Placeholder 4" descr="tzol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828800"/>
            <a:ext cx="4343400" cy="3733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the </a:t>
            </a:r>
            <a:r>
              <a:rPr lang="en-US" dirty="0" err="1" smtClean="0"/>
              <a:t>mayan</a:t>
            </a:r>
            <a:r>
              <a:rPr lang="en-US" dirty="0" smtClean="0"/>
              <a:t> calendar end in 2012?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Philip Plait, who is an astronomer , said clearly that the Mayan calendar does not end in 2012.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He gave an example , the odometer of a car as it reaches to nine , it goes back to 0 . He means that only a cycle ends in 2012 not the whole calendar.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periods were in the </a:t>
            </a:r>
            <a:r>
              <a:rPr lang="en-US" dirty="0" err="1" smtClean="0"/>
              <a:t>mayan</a:t>
            </a:r>
            <a:r>
              <a:rPr lang="en-US" dirty="0" smtClean="0"/>
              <a:t> calendar?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The </a:t>
            </a:r>
            <a:r>
              <a:rPr lang="en-US" sz="3600" dirty="0" err="1" smtClean="0">
                <a:solidFill>
                  <a:srgbClr val="FF0000"/>
                </a:solidFill>
              </a:rPr>
              <a:t>mayan</a:t>
            </a:r>
            <a:r>
              <a:rPr lang="en-US" sz="3600" dirty="0" smtClean="0">
                <a:solidFill>
                  <a:srgbClr val="FF0000"/>
                </a:solidFill>
              </a:rPr>
              <a:t> calendar  was divided into five periods. 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aug11mayacalenda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907345"/>
            <a:ext cx="4038600" cy="391167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Mayan Mathematics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the difference between our digits today and the ancient </a:t>
            </a:r>
            <a:r>
              <a:rPr lang="en-US" sz="2800" dirty="0" err="1" smtClean="0"/>
              <a:t>mayan</a:t>
            </a:r>
            <a:r>
              <a:rPr lang="en-US" sz="2800" dirty="0" smtClean="0"/>
              <a:t> digits?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The difference is that we have ten digits , while the ancient </a:t>
            </a:r>
            <a:r>
              <a:rPr lang="en-US" sz="4000" dirty="0" err="1" smtClean="0">
                <a:solidFill>
                  <a:srgbClr val="FF0000"/>
                </a:solidFill>
              </a:rPr>
              <a:t>mayans</a:t>
            </a:r>
            <a:r>
              <a:rPr lang="en-US" sz="4000" dirty="0" smtClean="0">
                <a:solidFill>
                  <a:srgbClr val="FF0000"/>
                </a:solidFill>
              </a:rPr>
              <a:t> had twenty base numbers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</TotalTime>
  <Words>259</Words>
  <Application>Microsoft Office PowerPoint</Application>
  <PresentationFormat>On-screen Show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Mayan calendar</vt:lpstr>
      <vt:lpstr>Slide 2</vt:lpstr>
      <vt:lpstr>Slide 3</vt:lpstr>
      <vt:lpstr>How did the maya write </vt:lpstr>
      <vt:lpstr>How is the Mayan calendar structured?</vt:lpstr>
      <vt:lpstr>Does the mayan calendar end in 2012?</vt:lpstr>
      <vt:lpstr>How many periods were in the mayan calendar?</vt:lpstr>
      <vt:lpstr>Mayan Mathematics </vt:lpstr>
      <vt:lpstr>What is the difference between our digits today and the ancient mayan digits?</vt:lpstr>
      <vt:lpstr>Slide 10</vt:lpstr>
      <vt:lpstr>Slide 11</vt:lpstr>
      <vt:lpstr>Slide 12</vt:lpstr>
      <vt:lpstr>Bibliography</vt:lpstr>
    </vt:vector>
  </TitlesOfParts>
  <Company>Schutz American School, Aleandria, Egypt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Mayan calendar</dc:title>
  <dc:creator>user</dc:creator>
  <cp:lastModifiedBy>user</cp:lastModifiedBy>
  <cp:revision>15</cp:revision>
  <dcterms:created xsi:type="dcterms:W3CDTF">2012-03-18T11:29:45Z</dcterms:created>
  <dcterms:modified xsi:type="dcterms:W3CDTF">2012-03-21T09:53:01Z</dcterms:modified>
</cp:coreProperties>
</file>