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A4FC"/>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E145B8C-9DBE-4544-9A62-5C59FA98BF35}" type="datetimeFigureOut">
              <a:rPr lang="en-US" smtClean="0"/>
              <a:pPr/>
              <a:t>3/20/2012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66A7F3D-B714-44D0-96FE-E77DF5BA8CA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145B8C-9DBE-4544-9A62-5C59FA98BF35}" type="datetimeFigureOut">
              <a:rPr lang="en-US" smtClean="0"/>
              <a:pPr/>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A7F3D-B714-44D0-96FE-E77DF5BA8CA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145B8C-9DBE-4544-9A62-5C59FA98BF35}" type="datetimeFigureOut">
              <a:rPr lang="en-US" smtClean="0"/>
              <a:pPr/>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A7F3D-B714-44D0-96FE-E77DF5BA8CA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145B8C-9DBE-4544-9A62-5C59FA98BF35}" type="datetimeFigureOut">
              <a:rPr lang="en-US" smtClean="0"/>
              <a:pPr/>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A7F3D-B714-44D0-96FE-E77DF5BA8CA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E145B8C-9DBE-4544-9A62-5C59FA98BF35}" type="datetimeFigureOut">
              <a:rPr lang="en-US" smtClean="0"/>
              <a:pPr/>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A7F3D-B714-44D0-96FE-E77DF5BA8CA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E145B8C-9DBE-4544-9A62-5C59FA98BF35}" type="datetimeFigureOut">
              <a:rPr lang="en-US" smtClean="0"/>
              <a:pPr/>
              <a:t>3/20/2012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6A7F3D-B714-44D0-96FE-E77DF5BA8CA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E145B8C-9DBE-4544-9A62-5C59FA98BF35}" type="datetimeFigureOut">
              <a:rPr lang="en-US" smtClean="0"/>
              <a:pPr/>
              <a:t>3/20/2012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6A7F3D-B714-44D0-96FE-E77DF5BA8CA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E145B8C-9DBE-4544-9A62-5C59FA98BF35}" type="datetimeFigureOut">
              <a:rPr lang="en-US" smtClean="0"/>
              <a:pPr/>
              <a:t>3/20/2012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6A7F3D-B714-44D0-96FE-E77DF5BA8CA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145B8C-9DBE-4544-9A62-5C59FA98BF35}" type="datetimeFigureOut">
              <a:rPr lang="en-US" smtClean="0"/>
              <a:pPr/>
              <a:t>3/20/2012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6A7F3D-B714-44D0-96FE-E77DF5BA8CA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E145B8C-9DBE-4544-9A62-5C59FA98BF35}" type="datetimeFigureOut">
              <a:rPr lang="en-US" smtClean="0"/>
              <a:pPr/>
              <a:t>3/20/2012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6A7F3D-B714-44D0-96FE-E77DF5BA8CA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E145B8C-9DBE-4544-9A62-5C59FA98BF35}" type="datetimeFigureOut">
              <a:rPr lang="en-US" smtClean="0"/>
              <a:pPr/>
              <a:t>3/20/2012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66A7F3D-B714-44D0-96FE-E77DF5BA8CA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E145B8C-9DBE-4544-9A62-5C59FA98BF35}" type="datetimeFigureOut">
              <a:rPr lang="en-US" smtClean="0"/>
              <a:pPr/>
              <a:t>3/20/2012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66A7F3D-B714-44D0-96FE-E77DF5BA8CA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Mayan Writing, Mathematics and </a:t>
            </a:r>
            <a:r>
              <a:rPr lang="en-US" dirty="0" err="1" smtClean="0"/>
              <a:t>Astrononmy</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3.bp.blogspot.com/_Sdbzp_jaS9w/TMBOlFQwt_I/AAAAAAAACyE/jzkD7wrbi1U/s1600/mayan-calendar.jpg"/>
          <p:cNvPicPr>
            <a:picLocks noChangeAspect="1" noChangeArrowheads="1"/>
          </p:cNvPicPr>
          <p:nvPr/>
        </p:nvPicPr>
        <p:blipFill>
          <a:blip r:embed="rId2"/>
          <a:srcRect/>
          <a:stretch>
            <a:fillRect/>
          </a:stretch>
        </p:blipFill>
        <p:spPr bwMode="auto">
          <a:xfrm>
            <a:off x="5181980" y="2362200"/>
            <a:ext cx="3962020" cy="3971925"/>
          </a:xfrm>
          <a:prstGeom prst="rect">
            <a:avLst/>
          </a:prstGeom>
          <a:noFill/>
        </p:spPr>
      </p:pic>
      <p:sp>
        <p:nvSpPr>
          <p:cNvPr id="2" name="Title 1"/>
          <p:cNvSpPr>
            <a:spLocks noGrp="1"/>
          </p:cNvSpPr>
          <p:nvPr>
            <p:ph type="title"/>
          </p:nvPr>
        </p:nvSpPr>
        <p:spPr>
          <a:xfrm>
            <a:off x="381000" y="152400"/>
            <a:ext cx="8229600" cy="1143000"/>
          </a:xfrm>
        </p:spPr>
        <p:txBody>
          <a:bodyPr/>
          <a:lstStyle/>
          <a:p>
            <a:endParaRPr lang="en-US" dirty="0"/>
          </a:p>
        </p:txBody>
      </p:sp>
      <p:sp>
        <p:nvSpPr>
          <p:cNvPr id="3" name="Content Placeholder 2"/>
          <p:cNvSpPr>
            <a:spLocks noGrp="1"/>
          </p:cNvSpPr>
          <p:nvPr>
            <p:ph idx="1"/>
          </p:nvPr>
        </p:nvSpPr>
        <p:spPr>
          <a:xfrm>
            <a:off x="609600" y="1600200"/>
            <a:ext cx="8077200" cy="4419600"/>
          </a:xfrm>
        </p:spPr>
        <p:txBody>
          <a:bodyPr>
            <a:normAutofit/>
          </a:bodyPr>
          <a:lstStyle/>
          <a:p>
            <a:r>
              <a:rPr lang="en-US" sz="2000" dirty="0" smtClean="0">
                <a:solidFill>
                  <a:srgbClr val="CC3300"/>
                </a:solidFill>
              </a:rPr>
              <a:t>It was used for engineering</a:t>
            </a:r>
          </a:p>
          <a:p>
            <a:r>
              <a:rPr lang="en-US" sz="2000" dirty="0" smtClean="0">
                <a:solidFill>
                  <a:srgbClr val="CC3300"/>
                </a:solidFill>
              </a:rPr>
              <a:t>Many water reservoirs were constructed</a:t>
            </a:r>
          </a:p>
          <a:p>
            <a:r>
              <a:rPr lang="en-US" sz="2000" dirty="0" smtClean="0">
                <a:solidFill>
                  <a:srgbClr val="CC3300"/>
                </a:solidFill>
              </a:rPr>
              <a:t>The Mayans also had a calendar</a:t>
            </a:r>
          </a:p>
          <a:p>
            <a:r>
              <a:rPr lang="en-US" sz="2000" dirty="0" smtClean="0">
                <a:solidFill>
                  <a:srgbClr val="CC3300"/>
                </a:solidFill>
              </a:rPr>
              <a:t>This needs lots of math</a:t>
            </a:r>
          </a:p>
          <a:p>
            <a:r>
              <a:rPr lang="en-US" sz="2000" dirty="0" smtClean="0">
                <a:solidFill>
                  <a:srgbClr val="CC3300"/>
                </a:solidFill>
              </a:rPr>
              <a:t>Complex mathematical theorems helped</a:t>
            </a:r>
            <a:endParaRPr lang="en-US" sz="2000" dirty="0">
              <a:solidFill>
                <a:srgbClr val="CC33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lstStyle/>
          <a:p>
            <a:r>
              <a:rPr lang="en-US" dirty="0" smtClean="0"/>
              <a:t>"</a:t>
            </a:r>
            <a:r>
              <a:rPr lang="en-US" sz="1400" dirty="0" smtClean="0"/>
              <a:t>Mathematics &amp; Astronomy." </a:t>
            </a:r>
            <a:r>
              <a:rPr lang="en-US" sz="1400" i="1" dirty="0" smtClean="0"/>
              <a:t>Tikal, Travel to Tikal National Park in Guatemala, General Info on Tikal Tours, Transportation to Tikal, Tikal Hotels, Flights to Tikal from Belize, Cancun and Guatemala to Enjoy Tikal at Its Best and Explore Other Ancient Maya Sites.</a:t>
            </a:r>
            <a:r>
              <a:rPr lang="en-US" sz="1400" dirty="0" smtClean="0"/>
              <a:t> Web. 19 Mar. 2012. &lt;http://www.tikalpark.com/mathema.htm&gt;.</a:t>
            </a:r>
          </a:p>
          <a:p>
            <a:endParaRPr lang="en-US" sz="1400" dirty="0" smtClean="0"/>
          </a:p>
          <a:p>
            <a:r>
              <a:rPr lang="en-US" sz="1400" dirty="0" smtClean="0"/>
              <a:t>"Ancient Scripts: Maya." </a:t>
            </a:r>
            <a:r>
              <a:rPr lang="en-US" sz="1400" i="1" dirty="0" smtClean="0"/>
              <a:t>Ancient Scripts: Home</a:t>
            </a:r>
            <a:r>
              <a:rPr lang="en-US" sz="1400" dirty="0" smtClean="0"/>
              <a:t>. Web. 19 Mar. 2012. &lt;http://www.ancientscripts.com/maya.html&gt;.</a:t>
            </a:r>
          </a:p>
          <a:p>
            <a:endParaRPr lang="en-US" sz="1400" dirty="0" smtClean="0"/>
          </a:p>
          <a:p>
            <a:r>
              <a:rPr lang="en-US" sz="1400" dirty="0" smtClean="0"/>
              <a:t>"Maya Writing." </a:t>
            </a:r>
            <a:r>
              <a:rPr lang="en-US" sz="1400" i="1" dirty="0" smtClean="0"/>
              <a:t>Authentic Maya</a:t>
            </a:r>
            <a:r>
              <a:rPr lang="en-US" sz="1400" dirty="0" smtClean="0"/>
              <a:t>. Web. 19 Mar. 2012. &lt;http://www.authenticmaya.com/maya_writing.htm&gt;.</a:t>
            </a:r>
          </a:p>
          <a:p>
            <a:endParaRPr lang="en-US" sz="1400" dirty="0" smtClean="0"/>
          </a:p>
          <a:p>
            <a:r>
              <a:rPr lang="en-US" sz="1400" dirty="0" smtClean="0"/>
              <a:t>"Hieroglyphic </a:t>
            </a:r>
            <a:r>
              <a:rPr lang="en-US" sz="1400" dirty="0" err="1" smtClean="0"/>
              <a:t>Writting</a:t>
            </a:r>
            <a:r>
              <a:rPr lang="en-US" sz="1400" dirty="0" smtClean="0"/>
              <a:t>." </a:t>
            </a:r>
            <a:r>
              <a:rPr lang="en-US" sz="1400" i="1" dirty="0" smtClean="0"/>
              <a:t>Tikal, Travel to Tikal National Park in Guatemala, General Info on Tikal Tours, Transportation to Tikal, Tikal Hotels, Flights to Tikal from Belize, Cancun and Guatemala to Enjoy Tikal at Its Best and Explore Other Ancient Maya Sites.</a:t>
            </a:r>
            <a:r>
              <a:rPr lang="en-US" sz="1400" dirty="0" smtClean="0"/>
              <a:t> Web. 19 Mar. 2012. &lt;http://www.tikalpark.com/hiero.htm&gt;.</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t2.gstatic.com/images?q=tbn:ANd9GcTH8eKVDzqmP58oNIurgaeRWOZ5Bv3hw5p66crtM9XlGW4GyNq_pQ"/>
          <p:cNvPicPr>
            <a:picLocks noChangeAspect="1" noChangeArrowheads="1"/>
          </p:cNvPicPr>
          <p:nvPr/>
        </p:nvPicPr>
        <p:blipFill>
          <a:blip r:embed="rId2"/>
          <a:srcRect/>
          <a:stretch>
            <a:fillRect/>
          </a:stretch>
        </p:blipFill>
        <p:spPr bwMode="auto">
          <a:xfrm>
            <a:off x="0" y="0"/>
            <a:ext cx="9144000" cy="8001000"/>
          </a:xfrm>
          <a:prstGeom prst="rect">
            <a:avLst/>
          </a:prstGeom>
          <a:noFill/>
        </p:spPr>
      </p:pic>
      <p:sp>
        <p:nvSpPr>
          <p:cNvPr id="2" name="Title 1"/>
          <p:cNvSpPr>
            <a:spLocks noGrp="1"/>
          </p:cNvSpPr>
          <p:nvPr>
            <p:ph type="title"/>
          </p:nvPr>
        </p:nvSpPr>
        <p:spPr>
          <a:xfrm>
            <a:off x="533400" y="3657600"/>
            <a:ext cx="8229600" cy="1143000"/>
          </a:xfrm>
        </p:spPr>
        <p:txBody>
          <a:bodyPr>
            <a:normAutofit fontScale="90000"/>
          </a:bodyPr>
          <a:lstStyle/>
          <a:p>
            <a:pPr algn="ctr"/>
            <a:r>
              <a:rPr lang="en-US" dirty="0" smtClean="0">
                <a:solidFill>
                  <a:srgbClr val="FF0000"/>
                </a:solidFill>
              </a:rPr>
              <a:t>Thank you</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t/>
            </a:r>
            <a:br>
              <a:rPr lang="en-US" dirty="0" smtClean="0"/>
            </a:br>
            <a:r>
              <a:rPr lang="en-US" dirty="0" smtClean="0"/>
              <a:t/>
            </a:r>
            <a:br>
              <a:rPr lang="en-US" dirty="0" smtClean="0"/>
            </a:br>
            <a:r>
              <a:rPr lang="en-US" dirty="0" smtClean="0">
                <a:solidFill>
                  <a:srgbClr val="FF0000"/>
                </a:solidFill>
              </a:rPr>
              <a:t>Marwan El Gamal</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ancientscripts.com/images/maya_text_amnh.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152400" y="4191000"/>
            <a:ext cx="8229600" cy="1143000"/>
          </a:xfrm>
        </p:spPr>
        <p:txBody>
          <a:bodyPr/>
          <a:lstStyle/>
          <a:p>
            <a:pPr algn="l"/>
            <a:r>
              <a:rPr lang="en-US" dirty="0" smtClean="0">
                <a:solidFill>
                  <a:srgbClr val="FF0000"/>
                </a:solidFill>
              </a:rPr>
              <a:t>Mayan Writing</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 last writing deciphered</a:t>
            </a:r>
          </a:p>
          <a:p>
            <a:r>
              <a:rPr lang="en-US" dirty="0" smtClean="0"/>
              <a:t>They started 2300 years ago</a:t>
            </a:r>
          </a:p>
          <a:p>
            <a:r>
              <a:rPr lang="en-US" dirty="0" smtClean="0"/>
              <a:t>Not all evidence supports that</a:t>
            </a:r>
          </a:p>
          <a:p>
            <a:r>
              <a:rPr lang="en-US" dirty="0" smtClean="0"/>
              <a:t>There are about 800 signs</a:t>
            </a:r>
          </a:p>
          <a:p>
            <a:r>
              <a:rPr lang="en-US" dirty="0" smtClean="0"/>
              <a:t>This is called a syllabary</a:t>
            </a:r>
            <a:endParaRPr lang="en-US" dirty="0"/>
          </a:p>
        </p:txBody>
      </p:sp>
      <p:pic>
        <p:nvPicPr>
          <p:cNvPr id="10242" name="Picture 2" descr="http://www.ancientscripts.com/images/maya_tsolkin.gif"/>
          <p:cNvPicPr>
            <a:picLocks noChangeAspect="1" noChangeArrowheads="1"/>
          </p:cNvPicPr>
          <p:nvPr/>
        </p:nvPicPr>
        <p:blipFill>
          <a:blip r:embed="rId2"/>
          <a:srcRect/>
          <a:stretch>
            <a:fillRect/>
          </a:stretch>
        </p:blipFill>
        <p:spPr bwMode="auto">
          <a:xfrm>
            <a:off x="5105400" y="1371600"/>
            <a:ext cx="4038600" cy="429101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turismoenveracruz.com/Imagenes/veracruz/veracruz9.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Content Placeholder 2"/>
          <p:cNvSpPr>
            <a:spLocks noGrp="1"/>
          </p:cNvSpPr>
          <p:nvPr>
            <p:ph idx="1"/>
          </p:nvPr>
        </p:nvSpPr>
        <p:spPr/>
        <p:txBody>
          <a:bodyPr/>
          <a:lstStyle/>
          <a:p>
            <a:r>
              <a:rPr lang="en-US" dirty="0" smtClean="0">
                <a:solidFill>
                  <a:schemeClr val="accent6">
                    <a:lumMod val="40000"/>
                    <a:lumOff val="60000"/>
                  </a:schemeClr>
                </a:solidFill>
              </a:rPr>
              <a:t>This wasn’t their own writing</a:t>
            </a:r>
          </a:p>
          <a:p>
            <a:r>
              <a:rPr lang="en-US" dirty="0" smtClean="0">
                <a:solidFill>
                  <a:schemeClr val="accent6">
                    <a:lumMod val="40000"/>
                    <a:lumOff val="60000"/>
                  </a:schemeClr>
                </a:solidFill>
              </a:rPr>
              <a:t>Origins go back to Veracruz</a:t>
            </a:r>
          </a:p>
          <a:p>
            <a:r>
              <a:rPr lang="en-US" dirty="0" smtClean="0">
                <a:solidFill>
                  <a:schemeClr val="accent6">
                    <a:lumMod val="40000"/>
                    <a:lumOff val="60000"/>
                  </a:schemeClr>
                </a:solidFill>
              </a:rPr>
              <a:t>The Mayans created a scripture</a:t>
            </a:r>
          </a:p>
          <a:p>
            <a:r>
              <a:rPr lang="en-US" dirty="0" smtClean="0">
                <a:solidFill>
                  <a:schemeClr val="accent6">
                    <a:lumMod val="40000"/>
                    <a:lumOff val="60000"/>
                  </a:schemeClr>
                </a:solidFill>
              </a:rPr>
              <a:t>It was the most complex scripture</a:t>
            </a:r>
            <a:endParaRPr lang="en-US" dirty="0">
              <a:solidFill>
                <a:schemeClr val="accent6">
                  <a:lumMod val="40000"/>
                  <a:lumOff val="6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www.copanpark.com/images/pictures/stelae1/stelaef.jpg"/>
          <p:cNvPicPr>
            <a:picLocks noChangeAspect="1" noChangeArrowheads="1"/>
          </p:cNvPicPr>
          <p:nvPr/>
        </p:nvPicPr>
        <p:blipFill>
          <a:blip r:embed="rId2"/>
          <a:srcRect/>
          <a:stretch>
            <a:fillRect/>
          </a:stretch>
        </p:blipFill>
        <p:spPr bwMode="auto">
          <a:xfrm>
            <a:off x="0" y="0"/>
            <a:ext cx="9144000" cy="6797639"/>
          </a:xfrm>
          <a:prstGeom prst="rect">
            <a:avLst/>
          </a:prstGeom>
          <a:noFill/>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chemeClr val="bg1"/>
                </a:solidFill>
              </a:rPr>
              <a:t>It is the first evidence of writing</a:t>
            </a:r>
          </a:p>
          <a:p>
            <a:r>
              <a:rPr lang="en-US" dirty="0" smtClean="0">
                <a:solidFill>
                  <a:schemeClr val="bg1"/>
                </a:solidFill>
              </a:rPr>
              <a:t>But only in America</a:t>
            </a:r>
          </a:p>
          <a:p>
            <a:r>
              <a:rPr lang="en-US" dirty="0" smtClean="0">
                <a:solidFill>
                  <a:schemeClr val="bg1"/>
                </a:solidFill>
              </a:rPr>
              <a:t>Stella's represented all the letters</a:t>
            </a:r>
          </a:p>
          <a:p>
            <a:r>
              <a:rPr lang="en-US" dirty="0" smtClean="0">
                <a:solidFill>
                  <a:schemeClr val="bg1"/>
                </a:solidFill>
              </a:rPr>
              <a:t>Stella's contains information on rulers</a:t>
            </a:r>
          </a:p>
          <a:p>
            <a:r>
              <a:rPr lang="en-US" dirty="0" smtClean="0">
                <a:solidFill>
                  <a:schemeClr val="bg1"/>
                </a:solidFill>
              </a:rPr>
              <a:t>They used Hieroglyphic writing</a:t>
            </a:r>
            <a:endParaRPr lang="en-US"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Hieroglyphics represent sounds</a:t>
            </a:r>
          </a:p>
          <a:p>
            <a:r>
              <a:rPr lang="en-US" dirty="0" smtClean="0"/>
              <a:t>Mayan texts were beautifully painted</a:t>
            </a:r>
          </a:p>
          <a:p>
            <a:r>
              <a:rPr lang="en-US" dirty="0" smtClean="0"/>
              <a:t>It represented a complete sentence</a:t>
            </a:r>
          </a:p>
          <a:p>
            <a:r>
              <a:rPr lang="en-US" dirty="0" smtClean="0"/>
              <a:t>Blocks were the same size</a:t>
            </a:r>
          </a:p>
          <a:p>
            <a:r>
              <a:rPr lang="en-US" dirty="0" smtClean="0"/>
              <a:t>Contains stuff about the rulers</a:t>
            </a:r>
          </a:p>
          <a:p>
            <a:endParaRPr lang="en-US" dirty="0" smtClean="0"/>
          </a:p>
        </p:txBody>
      </p:sp>
      <p:pic>
        <p:nvPicPr>
          <p:cNvPr id="7170" name="Picture 2" descr="http://www.aics-research.com/art/low-mayan.gif"/>
          <p:cNvPicPr>
            <a:picLocks noChangeAspect="1" noChangeArrowheads="1"/>
          </p:cNvPicPr>
          <p:nvPr/>
        </p:nvPicPr>
        <p:blipFill>
          <a:blip r:embed="rId2"/>
          <a:srcRect/>
          <a:stretch>
            <a:fillRect/>
          </a:stretch>
        </p:blipFill>
        <p:spPr bwMode="auto">
          <a:xfrm>
            <a:off x="6172200" y="1295399"/>
            <a:ext cx="2971800" cy="4908263"/>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www.numberman.net/images/Mayan_Numbering.jpg"/>
          <p:cNvPicPr>
            <a:picLocks noChangeAspect="1" noChangeArrowheads="1"/>
          </p:cNvPicPr>
          <p:nvPr/>
        </p:nvPicPr>
        <p:blipFill>
          <a:blip r:embed="rId2"/>
          <a:srcRect/>
          <a:stretch>
            <a:fillRect/>
          </a:stretch>
        </p:blipFill>
        <p:spPr bwMode="auto">
          <a:xfrm>
            <a:off x="0" y="0"/>
            <a:ext cx="9110438" cy="6858000"/>
          </a:xfrm>
          <a:prstGeom prst="rect">
            <a:avLst/>
          </a:prstGeom>
          <a:noFill/>
        </p:spPr>
      </p:pic>
      <p:sp>
        <p:nvSpPr>
          <p:cNvPr id="2" name="Title 1"/>
          <p:cNvSpPr>
            <a:spLocks noGrp="1"/>
          </p:cNvSpPr>
          <p:nvPr>
            <p:ph type="title"/>
          </p:nvPr>
        </p:nvSpPr>
        <p:spPr>
          <a:xfrm>
            <a:off x="533400" y="4876800"/>
            <a:ext cx="8229600" cy="1143000"/>
          </a:xfrm>
        </p:spPr>
        <p:txBody>
          <a:bodyPr/>
          <a:lstStyle/>
          <a:p>
            <a:pPr algn="l"/>
            <a:r>
              <a:rPr lang="en-US" dirty="0" smtClean="0">
                <a:solidFill>
                  <a:srgbClr val="FF0000"/>
                </a:solidFill>
              </a:rPr>
              <a:t>Mathematics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 base number was 20</a:t>
            </a:r>
          </a:p>
          <a:p>
            <a:r>
              <a:rPr lang="en-US" dirty="0" smtClean="0"/>
              <a:t>System was based on signs</a:t>
            </a:r>
          </a:p>
          <a:p>
            <a:r>
              <a:rPr lang="en-US" dirty="0" smtClean="0"/>
              <a:t>Read from bottom to top</a:t>
            </a:r>
          </a:p>
          <a:p>
            <a:r>
              <a:rPr lang="en-US" dirty="0" smtClean="0"/>
              <a:t>A dot represents 1</a:t>
            </a:r>
          </a:p>
          <a:p>
            <a:r>
              <a:rPr lang="en-US" dirty="0" smtClean="0"/>
              <a:t>A bar represents 5</a:t>
            </a:r>
          </a:p>
        </p:txBody>
      </p:sp>
      <p:pic>
        <p:nvPicPr>
          <p:cNvPr id="1026" name="Picture 2"/>
          <p:cNvPicPr>
            <a:picLocks noChangeAspect="1" noChangeArrowheads="1"/>
          </p:cNvPicPr>
          <p:nvPr/>
        </p:nvPicPr>
        <p:blipFill>
          <a:blip r:embed="rId2" cstate="print"/>
          <a:srcRect/>
          <a:stretch>
            <a:fillRect/>
          </a:stretch>
        </p:blipFill>
        <p:spPr bwMode="auto">
          <a:xfrm>
            <a:off x="5105400" y="3657600"/>
            <a:ext cx="3872364" cy="2343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Its called a binary system</a:t>
            </a:r>
          </a:p>
          <a:p>
            <a:r>
              <a:rPr lang="en-US" dirty="0" smtClean="0"/>
              <a:t>Math was used a lot</a:t>
            </a:r>
          </a:p>
          <a:p>
            <a:r>
              <a:rPr lang="en-US" dirty="0" smtClean="0"/>
              <a:t>Math geniuses were a gift</a:t>
            </a:r>
          </a:p>
          <a:p>
            <a:r>
              <a:rPr lang="en-US" dirty="0" smtClean="0"/>
              <a:t>Math’s used for religious purposes</a:t>
            </a:r>
          </a:p>
          <a:p>
            <a:r>
              <a:rPr lang="en-US" dirty="0" smtClean="0"/>
              <a:t>They kept track of time</a:t>
            </a:r>
          </a:p>
        </p:txBody>
      </p:sp>
      <p:pic>
        <p:nvPicPr>
          <p:cNvPr id="4098" name="Picture 2" descr="http://us.123rf.com/400wm/400/400/thedoctori/thedoctori1101/thedoctori110100029/8727394-the-maya-used-a-hieroglyphic-base-20-vigesimal-and-base-5-numbering-system-and-also-developed-the-co.jpg"/>
          <p:cNvPicPr>
            <a:picLocks noChangeAspect="1" noChangeArrowheads="1"/>
          </p:cNvPicPr>
          <p:nvPr/>
        </p:nvPicPr>
        <p:blipFill>
          <a:blip r:embed="rId2"/>
          <a:srcRect/>
          <a:stretch>
            <a:fillRect/>
          </a:stretch>
        </p:blipFill>
        <p:spPr bwMode="auto">
          <a:xfrm>
            <a:off x="5791200" y="1295400"/>
            <a:ext cx="3200400" cy="32909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158</TotalTime>
  <Words>343</Words>
  <Application>Microsoft Office PowerPoint</Application>
  <PresentationFormat>On-screen Show (4:3)</PresentationFormat>
  <Paragraphs>46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Mayan Writing, Mathematics and Astrononmy</vt:lpstr>
      <vt:lpstr>Mayan Writing</vt:lpstr>
      <vt:lpstr>Slide 3</vt:lpstr>
      <vt:lpstr>Slide 4</vt:lpstr>
      <vt:lpstr>Slide 5</vt:lpstr>
      <vt:lpstr>Slide 6</vt:lpstr>
      <vt:lpstr>Mathematics</vt:lpstr>
      <vt:lpstr>Slide 8</vt:lpstr>
      <vt:lpstr>Slide 9</vt:lpstr>
      <vt:lpstr>Slide 10</vt:lpstr>
      <vt:lpstr>Bibliography</vt:lpstr>
      <vt:lpstr>Thank you    Marwan El Gamal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Maya Writing, Mathematics and Astrononmy</dc:title>
  <dc:creator>user</dc:creator>
  <cp:lastModifiedBy>winner</cp:lastModifiedBy>
  <cp:revision>18</cp:revision>
  <dcterms:created xsi:type="dcterms:W3CDTF">2012-03-15T11:51:00Z</dcterms:created>
  <dcterms:modified xsi:type="dcterms:W3CDTF">2012-03-20T18:35:11Z</dcterms:modified>
</cp:coreProperties>
</file>