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61" r:id="rId3"/>
    <p:sldId id="265" r:id="rId4"/>
    <p:sldId id="268" r:id="rId5"/>
    <p:sldId id="266" r:id="rId6"/>
    <p:sldId id="267" r:id="rId7"/>
    <p:sldId id="258" r:id="rId8"/>
    <p:sldId id="262" r:id="rId9"/>
    <p:sldId id="283" r:id="rId10"/>
    <p:sldId id="259" r:id="rId11"/>
    <p:sldId id="282" r:id="rId12"/>
    <p:sldId id="260"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747"/>
    <a:srgbClr val="3CAA76"/>
    <a:srgbClr val="FF2121"/>
    <a:srgbClr val="665387"/>
    <a:srgbClr val="DD36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84407" autoAdjust="0"/>
  </p:normalViewPr>
  <p:slideViewPr>
    <p:cSldViewPr>
      <p:cViewPr varScale="1">
        <p:scale>
          <a:sx n="65" d="100"/>
          <a:sy n="65" d="100"/>
        </p:scale>
        <p:origin x="-75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7.xml.rels><?xml version="1.0" encoding="UTF-8" standalone="yes"?>
<Relationships xmlns="http://schemas.openxmlformats.org/package/2006/relationships"><Relationship Id="rId1"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A4646E-1603-4D28-8168-EF2FE4C2ADB8}" type="doc">
      <dgm:prSet loTypeId="urn:microsoft.com/office/officeart/2005/8/layout/hProcess9" loCatId="process" qsTypeId="urn:microsoft.com/office/officeart/2005/8/quickstyle/simple1" qsCatId="simple" csTypeId="urn:microsoft.com/office/officeart/2005/8/colors/accent1_2" csCatId="accent1" phldr="1"/>
      <dgm:spPr/>
    </dgm:pt>
    <dgm:pt modelId="{5CC4FA13-CA71-4511-A1FE-FB77CBDA81C5}">
      <dgm:prSet phldrT="[Text]" custT="1"/>
      <dgm:spPr>
        <a:solidFill>
          <a:srgbClr val="3CAA76"/>
        </a:solidFill>
        <a:ln>
          <a:solidFill>
            <a:schemeClr val="tx2">
              <a:lumMod val="50000"/>
            </a:schemeClr>
          </a:solidFill>
        </a:ln>
      </dgm:spPr>
      <dgm:t>
        <a:bodyPr/>
        <a:lstStyle/>
        <a:p>
          <a:pPr rtl="1"/>
          <a:r>
            <a:rPr lang="en-US" sz="1800" dirty="0" smtClean="0"/>
            <a:t>Louis XVIII moved </a:t>
          </a:r>
          <a:r>
            <a:rPr lang="en-US" sz="1800" dirty="0" err="1" smtClean="0"/>
            <a:t>gov</a:t>
          </a:r>
          <a:r>
            <a:rPr lang="en-US" sz="1800" dirty="0" smtClean="0"/>
            <a:t>. more to right</a:t>
          </a:r>
          <a:endParaRPr lang="ar-EG" sz="1800" dirty="0"/>
        </a:p>
      </dgm:t>
    </dgm:pt>
    <dgm:pt modelId="{1BAAB1E2-8156-4D1E-BE8C-5C8B13388D2E}" type="parTrans" cxnId="{F1906C71-1D13-4012-9DFB-1E2242F2CBA2}">
      <dgm:prSet/>
      <dgm:spPr/>
      <dgm:t>
        <a:bodyPr/>
        <a:lstStyle/>
        <a:p>
          <a:pPr rtl="1"/>
          <a:endParaRPr lang="ar-EG"/>
        </a:p>
      </dgm:t>
    </dgm:pt>
    <dgm:pt modelId="{7F86D5B9-C3AB-4353-8F67-CEEAFF1DF64D}" type="sibTrans" cxnId="{F1906C71-1D13-4012-9DFB-1E2242F2CBA2}">
      <dgm:prSet/>
      <dgm:spPr/>
      <dgm:t>
        <a:bodyPr/>
        <a:lstStyle/>
        <a:p>
          <a:pPr rtl="1"/>
          <a:endParaRPr lang="ar-EG"/>
        </a:p>
      </dgm:t>
    </dgm:pt>
    <dgm:pt modelId="{306838A3-4220-481F-8A68-D95748A664E1}">
      <dgm:prSet phldrT="[Text]" custT="1"/>
      <dgm:spPr>
        <a:solidFill>
          <a:srgbClr val="3CAA76"/>
        </a:solidFill>
        <a:ln>
          <a:solidFill>
            <a:schemeClr val="tx2">
              <a:lumMod val="50000"/>
            </a:schemeClr>
          </a:solidFill>
        </a:ln>
      </dgm:spPr>
      <dgm:t>
        <a:bodyPr/>
        <a:lstStyle/>
        <a:p>
          <a:pPr rtl="1"/>
          <a:r>
            <a:rPr lang="en-US" sz="1800" dirty="0" smtClean="0"/>
            <a:t>Changes in voting rights</a:t>
          </a:r>
          <a:endParaRPr lang="ar-EG" sz="1800" dirty="0"/>
        </a:p>
      </dgm:t>
    </dgm:pt>
    <dgm:pt modelId="{66CEE844-46A2-4278-9125-6A070219B6FE}" type="parTrans" cxnId="{05395D88-E7A8-4313-A2E7-4E01FAF2EC17}">
      <dgm:prSet/>
      <dgm:spPr/>
      <dgm:t>
        <a:bodyPr/>
        <a:lstStyle/>
        <a:p>
          <a:pPr rtl="1"/>
          <a:endParaRPr lang="ar-EG"/>
        </a:p>
      </dgm:t>
    </dgm:pt>
    <dgm:pt modelId="{F1873CDA-435C-447D-83F6-261021201F52}" type="sibTrans" cxnId="{05395D88-E7A8-4313-A2E7-4E01FAF2EC17}">
      <dgm:prSet/>
      <dgm:spPr/>
      <dgm:t>
        <a:bodyPr/>
        <a:lstStyle/>
        <a:p>
          <a:pPr rtl="1"/>
          <a:endParaRPr lang="ar-EG"/>
        </a:p>
      </dgm:t>
    </dgm:pt>
    <dgm:pt modelId="{19E05CC1-AAC0-4DBC-B762-613FC548450B}">
      <dgm:prSet phldrT="[Text]"/>
      <dgm:spPr>
        <a:solidFill>
          <a:srgbClr val="3CAA76"/>
        </a:solidFill>
        <a:ln>
          <a:solidFill>
            <a:schemeClr val="tx2">
              <a:lumMod val="50000"/>
            </a:schemeClr>
          </a:solidFill>
        </a:ln>
      </dgm:spPr>
      <dgm:t>
        <a:bodyPr/>
        <a:lstStyle/>
        <a:p>
          <a:pPr rtl="1"/>
          <a:r>
            <a:rPr lang="en-US" dirty="0" smtClean="0"/>
            <a:t>Censorship imposed</a:t>
          </a:r>
          <a:endParaRPr lang="ar-EG" dirty="0"/>
        </a:p>
      </dgm:t>
    </dgm:pt>
    <dgm:pt modelId="{574819EE-1355-4605-984A-27C5191D1A25}" type="parTrans" cxnId="{880CD54C-9AFD-4D9C-9DB5-7D4A7873A256}">
      <dgm:prSet/>
      <dgm:spPr/>
      <dgm:t>
        <a:bodyPr/>
        <a:lstStyle/>
        <a:p>
          <a:pPr rtl="1"/>
          <a:endParaRPr lang="ar-EG"/>
        </a:p>
      </dgm:t>
    </dgm:pt>
    <dgm:pt modelId="{6AAA472C-BE1E-4D8A-80EB-796C6961B1FC}" type="sibTrans" cxnId="{880CD54C-9AFD-4D9C-9DB5-7D4A7873A256}">
      <dgm:prSet/>
      <dgm:spPr/>
      <dgm:t>
        <a:bodyPr/>
        <a:lstStyle/>
        <a:p>
          <a:pPr rtl="1"/>
          <a:endParaRPr lang="ar-EG"/>
        </a:p>
      </dgm:t>
    </dgm:pt>
    <dgm:pt modelId="{E5A8C976-21FA-4C74-B0BE-38DBB71F723E}" type="pres">
      <dgm:prSet presAssocID="{C2A4646E-1603-4D28-8168-EF2FE4C2ADB8}" presName="CompostProcess" presStyleCnt="0">
        <dgm:presLayoutVars>
          <dgm:dir/>
          <dgm:resizeHandles val="exact"/>
        </dgm:presLayoutVars>
      </dgm:prSet>
      <dgm:spPr/>
    </dgm:pt>
    <dgm:pt modelId="{47890FA7-4A2D-484C-9C01-104DB6E56333}" type="pres">
      <dgm:prSet presAssocID="{C2A4646E-1603-4D28-8168-EF2FE4C2ADB8}" presName="arrow" presStyleLbl="bgShp" presStyleIdx="0" presStyleCnt="1"/>
      <dgm:spPr/>
    </dgm:pt>
    <dgm:pt modelId="{BA9930D9-1744-4B71-91E6-62107ADA2B8C}" type="pres">
      <dgm:prSet presAssocID="{C2A4646E-1603-4D28-8168-EF2FE4C2ADB8}" presName="linearProcess" presStyleCnt="0"/>
      <dgm:spPr/>
    </dgm:pt>
    <dgm:pt modelId="{41215478-5D36-4B0D-87A1-BC0896482556}" type="pres">
      <dgm:prSet presAssocID="{5CC4FA13-CA71-4511-A1FE-FB77CBDA81C5}" presName="textNode" presStyleLbl="node1" presStyleIdx="0" presStyleCnt="3" custScaleX="110646">
        <dgm:presLayoutVars>
          <dgm:bulletEnabled val="1"/>
        </dgm:presLayoutVars>
      </dgm:prSet>
      <dgm:spPr/>
      <dgm:t>
        <a:bodyPr/>
        <a:lstStyle/>
        <a:p>
          <a:pPr rtl="1"/>
          <a:endParaRPr lang="ar-EG"/>
        </a:p>
      </dgm:t>
    </dgm:pt>
    <dgm:pt modelId="{6F6329E2-F371-4531-8149-DEDDC52F3B9F}" type="pres">
      <dgm:prSet presAssocID="{7F86D5B9-C3AB-4353-8F67-CEEAFF1DF64D}" presName="sibTrans" presStyleCnt="0"/>
      <dgm:spPr/>
    </dgm:pt>
    <dgm:pt modelId="{B2C2FA28-5A75-416B-ADCC-F92CA215DDE9}" type="pres">
      <dgm:prSet presAssocID="{306838A3-4220-481F-8A68-D95748A664E1}" presName="textNode" presStyleLbl="node1" presStyleIdx="1" presStyleCnt="3" custScaleX="107055">
        <dgm:presLayoutVars>
          <dgm:bulletEnabled val="1"/>
        </dgm:presLayoutVars>
      </dgm:prSet>
      <dgm:spPr/>
      <dgm:t>
        <a:bodyPr/>
        <a:lstStyle/>
        <a:p>
          <a:pPr rtl="1"/>
          <a:endParaRPr lang="ar-EG"/>
        </a:p>
      </dgm:t>
    </dgm:pt>
    <dgm:pt modelId="{E58AC30B-9324-431D-B6E2-DE188B31D39C}" type="pres">
      <dgm:prSet presAssocID="{F1873CDA-435C-447D-83F6-261021201F52}" presName="sibTrans" presStyleCnt="0"/>
      <dgm:spPr/>
    </dgm:pt>
    <dgm:pt modelId="{7E334176-AECF-4CB0-B1EA-FA18BB0E1AB6}" type="pres">
      <dgm:prSet presAssocID="{19E05CC1-AAC0-4DBC-B762-613FC548450B}" presName="textNode" presStyleLbl="node1" presStyleIdx="2" presStyleCnt="3">
        <dgm:presLayoutVars>
          <dgm:bulletEnabled val="1"/>
        </dgm:presLayoutVars>
      </dgm:prSet>
      <dgm:spPr/>
      <dgm:t>
        <a:bodyPr/>
        <a:lstStyle/>
        <a:p>
          <a:endParaRPr lang="en-US"/>
        </a:p>
      </dgm:t>
    </dgm:pt>
  </dgm:ptLst>
  <dgm:cxnLst>
    <dgm:cxn modelId="{6259C386-2609-41F3-B497-EF37117B646F}" type="presOf" srcId="{19E05CC1-AAC0-4DBC-B762-613FC548450B}" destId="{7E334176-AECF-4CB0-B1EA-FA18BB0E1AB6}" srcOrd="0" destOrd="0" presId="urn:microsoft.com/office/officeart/2005/8/layout/hProcess9"/>
    <dgm:cxn modelId="{E916FC76-AEA1-4106-9DF8-A35AC55360F3}" type="presOf" srcId="{C2A4646E-1603-4D28-8168-EF2FE4C2ADB8}" destId="{E5A8C976-21FA-4C74-B0BE-38DBB71F723E}" srcOrd="0" destOrd="0" presId="urn:microsoft.com/office/officeart/2005/8/layout/hProcess9"/>
    <dgm:cxn modelId="{05395D88-E7A8-4313-A2E7-4E01FAF2EC17}" srcId="{C2A4646E-1603-4D28-8168-EF2FE4C2ADB8}" destId="{306838A3-4220-481F-8A68-D95748A664E1}" srcOrd="1" destOrd="0" parTransId="{66CEE844-46A2-4278-9125-6A070219B6FE}" sibTransId="{F1873CDA-435C-447D-83F6-261021201F52}"/>
    <dgm:cxn modelId="{F1906C71-1D13-4012-9DFB-1E2242F2CBA2}" srcId="{C2A4646E-1603-4D28-8168-EF2FE4C2ADB8}" destId="{5CC4FA13-CA71-4511-A1FE-FB77CBDA81C5}" srcOrd="0" destOrd="0" parTransId="{1BAAB1E2-8156-4D1E-BE8C-5C8B13388D2E}" sibTransId="{7F86D5B9-C3AB-4353-8F67-CEEAFF1DF64D}"/>
    <dgm:cxn modelId="{880CD54C-9AFD-4D9C-9DB5-7D4A7873A256}" srcId="{C2A4646E-1603-4D28-8168-EF2FE4C2ADB8}" destId="{19E05CC1-AAC0-4DBC-B762-613FC548450B}" srcOrd="2" destOrd="0" parTransId="{574819EE-1355-4605-984A-27C5191D1A25}" sibTransId="{6AAA472C-BE1E-4D8A-80EB-796C6961B1FC}"/>
    <dgm:cxn modelId="{8CF60C53-0D87-4450-9EE7-169560EBC787}" type="presOf" srcId="{306838A3-4220-481F-8A68-D95748A664E1}" destId="{B2C2FA28-5A75-416B-ADCC-F92CA215DDE9}" srcOrd="0" destOrd="0" presId="urn:microsoft.com/office/officeart/2005/8/layout/hProcess9"/>
    <dgm:cxn modelId="{90697FD4-3ED1-4DF3-A834-36B381813497}" type="presOf" srcId="{5CC4FA13-CA71-4511-A1FE-FB77CBDA81C5}" destId="{41215478-5D36-4B0D-87A1-BC0896482556}" srcOrd="0" destOrd="0" presId="urn:microsoft.com/office/officeart/2005/8/layout/hProcess9"/>
    <dgm:cxn modelId="{6572DA0E-F29F-4C58-80A1-D10DCB821E7A}" type="presParOf" srcId="{E5A8C976-21FA-4C74-B0BE-38DBB71F723E}" destId="{47890FA7-4A2D-484C-9C01-104DB6E56333}" srcOrd="0" destOrd="0" presId="urn:microsoft.com/office/officeart/2005/8/layout/hProcess9"/>
    <dgm:cxn modelId="{C44EFC2E-CEB7-4254-9AA5-5B60DC8DCA5E}" type="presParOf" srcId="{E5A8C976-21FA-4C74-B0BE-38DBB71F723E}" destId="{BA9930D9-1744-4B71-91E6-62107ADA2B8C}" srcOrd="1" destOrd="0" presId="urn:microsoft.com/office/officeart/2005/8/layout/hProcess9"/>
    <dgm:cxn modelId="{6E5F1209-4447-454B-B672-D74FED8CCC57}" type="presParOf" srcId="{BA9930D9-1744-4B71-91E6-62107ADA2B8C}" destId="{41215478-5D36-4B0D-87A1-BC0896482556}" srcOrd="0" destOrd="0" presId="urn:microsoft.com/office/officeart/2005/8/layout/hProcess9"/>
    <dgm:cxn modelId="{70FDAEFC-4606-47A0-AEF1-77C292BDC899}" type="presParOf" srcId="{BA9930D9-1744-4B71-91E6-62107ADA2B8C}" destId="{6F6329E2-F371-4531-8149-DEDDC52F3B9F}" srcOrd="1" destOrd="0" presId="urn:microsoft.com/office/officeart/2005/8/layout/hProcess9"/>
    <dgm:cxn modelId="{164086D4-C1C3-40E3-B2A1-250390B560C4}" type="presParOf" srcId="{BA9930D9-1744-4B71-91E6-62107ADA2B8C}" destId="{B2C2FA28-5A75-416B-ADCC-F92CA215DDE9}" srcOrd="2" destOrd="0" presId="urn:microsoft.com/office/officeart/2005/8/layout/hProcess9"/>
    <dgm:cxn modelId="{3D227C04-FE88-419D-A515-8D49F02BC130}" type="presParOf" srcId="{BA9930D9-1744-4B71-91E6-62107ADA2B8C}" destId="{E58AC30B-9324-431D-B6E2-DE188B31D39C}" srcOrd="3" destOrd="0" presId="urn:microsoft.com/office/officeart/2005/8/layout/hProcess9"/>
    <dgm:cxn modelId="{05443CD7-B257-4718-AC45-BA24F0C50A65}" type="presParOf" srcId="{BA9930D9-1744-4B71-91E6-62107ADA2B8C}" destId="{7E334176-AECF-4CB0-B1EA-FA18BB0E1AB6}" srcOrd="4" destOrd="0" presId="urn:microsoft.com/office/officeart/2005/8/layout/hProcess9"/>
  </dgm:cxnLst>
  <dgm:bg/>
  <dgm:whole/>
</dgm:dataModel>
</file>

<file path=ppt/diagrams/data2.xml><?xml version="1.0" encoding="utf-8"?>
<dgm:dataModel xmlns:dgm="http://schemas.openxmlformats.org/drawingml/2006/diagram" xmlns:a="http://schemas.openxmlformats.org/drawingml/2006/main">
  <dgm:ptLst>
    <dgm:pt modelId="{443777FC-3C0C-4663-9B0E-1BF5E8FCED95}" type="doc">
      <dgm:prSet loTypeId="urn:microsoft.com/office/officeart/2005/8/layout/chevron1" loCatId="process" qsTypeId="urn:microsoft.com/office/officeart/2005/8/quickstyle/simple1" qsCatId="simple" csTypeId="urn:microsoft.com/office/officeart/2005/8/colors/colorful3" csCatId="colorful" phldr="1"/>
      <dgm:spPr/>
    </dgm:pt>
    <dgm:pt modelId="{0A473C96-A4FA-432F-9108-DD50AF87687A}">
      <dgm:prSet phldrT="[Text]"/>
      <dgm:spPr/>
      <dgm:t>
        <a:bodyPr/>
        <a:lstStyle/>
        <a:p>
          <a:r>
            <a:rPr lang="en-US" dirty="0" smtClean="0"/>
            <a:t>Sept 16, 1824-Louis XVIII died childless</a:t>
          </a:r>
          <a:endParaRPr lang="en-US" dirty="0"/>
        </a:p>
      </dgm:t>
    </dgm:pt>
    <dgm:pt modelId="{76DD8430-7C50-418B-8120-66420D8EA94D}" type="parTrans" cxnId="{119AC99D-78D2-44AB-82D7-0AD7026B5EE9}">
      <dgm:prSet/>
      <dgm:spPr/>
      <dgm:t>
        <a:bodyPr/>
        <a:lstStyle/>
        <a:p>
          <a:endParaRPr lang="en-US"/>
        </a:p>
      </dgm:t>
    </dgm:pt>
    <dgm:pt modelId="{FA4C3A94-A493-4B07-A289-3B5DC96E479D}" type="sibTrans" cxnId="{119AC99D-78D2-44AB-82D7-0AD7026B5EE9}">
      <dgm:prSet/>
      <dgm:spPr/>
      <dgm:t>
        <a:bodyPr/>
        <a:lstStyle/>
        <a:p>
          <a:endParaRPr lang="en-US"/>
        </a:p>
      </dgm:t>
    </dgm:pt>
    <dgm:pt modelId="{1A8A70C8-7FA1-4912-9C86-F1BEEB3A31FB}">
      <dgm:prSet phldrT="[Text]"/>
      <dgm:spPr/>
      <dgm:t>
        <a:bodyPr/>
        <a:lstStyle/>
        <a:p>
          <a:r>
            <a:rPr lang="en-US" dirty="0" smtClean="0"/>
            <a:t>Sept 27- Charles X inherits the throne</a:t>
          </a:r>
          <a:endParaRPr lang="en-US" dirty="0"/>
        </a:p>
      </dgm:t>
    </dgm:pt>
    <dgm:pt modelId="{BEC13BD9-2712-4519-814A-4BAE1947DBF5}" type="parTrans" cxnId="{18FBD4B5-E537-4A05-814D-C0F5F7BC704C}">
      <dgm:prSet/>
      <dgm:spPr/>
      <dgm:t>
        <a:bodyPr/>
        <a:lstStyle/>
        <a:p>
          <a:endParaRPr lang="en-US"/>
        </a:p>
      </dgm:t>
    </dgm:pt>
    <dgm:pt modelId="{D0A1993B-2802-470B-8FE5-55EE22943711}" type="sibTrans" cxnId="{18FBD4B5-E537-4A05-814D-C0F5F7BC704C}">
      <dgm:prSet/>
      <dgm:spPr/>
      <dgm:t>
        <a:bodyPr/>
        <a:lstStyle/>
        <a:p>
          <a:endParaRPr lang="en-US"/>
        </a:p>
      </dgm:t>
    </dgm:pt>
    <dgm:pt modelId="{42921B0E-1F0E-4269-941A-E59D0E349376}">
      <dgm:prSet phldrT="[Text]" custT="1"/>
      <dgm:spPr>
        <a:solidFill>
          <a:schemeClr val="accent2">
            <a:lumMod val="60000"/>
            <a:lumOff val="40000"/>
          </a:schemeClr>
        </a:solidFill>
      </dgm:spPr>
      <dgm:t>
        <a:bodyPr/>
        <a:lstStyle/>
        <a:p>
          <a:r>
            <a:rPr lang="en-US" sz="1800" dirty="0" smtClean="0"/>
            <a:t>Eight months later- sharp, downward turn in people’s opinion of king </a:t>
          </a:r>
          <a:endParaRPr lang="en-US" sz="1800" dirty="0"/>
        </a:p>
      </dgm:t>
    </dgm:pt>
    <dgm:pt modelId="{2E7B0EAD-9AB8-4CEC-96CC-C3DB9C5DC8DB}" type="parTrans" cxnId="{1405AE4B-E736-45EA-A92F-782D527E2DFA}">
      <dgm:prSet/>
      <dgm:spPr/>
      <dgm:t>
        <a:bodyPr/>
        <a:lstStyle/>
        <a:p>
          <a:endParaRPr lang="en-US"/>
        </a:p>
      </dgm:t>
    </dgm:pt>
    <dgm:pt modelId="{10A09850-8842-4BFC-AF17-3C2EC729A82F}" type="sibTrans" cxnId="{1405AE4B-E736-45EA-A92F-782D527E2DFA}">
      <dgm:prSet/>
      <dgm:spPr/>
      <dgm:t>
        <a:bodyPr/>
        <a:lstStyle/>
        <a:p>
          <a:endParaRPr lang="en-US"/>
        </a:p>
      </dgm:t>
    </dgm:pt>
    <dgm:pt modelId="{984E66D6-664E-41B9-8C80-A5C70BD382F6}" type="pres">
      <dgm:prSet presAssocID="{443777FC-3C0C-4663-9B0E-1BF5E8FCED95}" presName="Name0" presStyleCnt="0">
        <dgm:presLayoutVars>
          <dgm:dir/>
          <dgm:animLvl val="lvl"/>
          <dgm:resizeHandles val="exact"/>
        </dgm:presLayoutVars>
      </dgm:prSet>
      <dgm:spPr/>
    </dgm:pt>
    <dgm:pt modelId="{A3E5FF22-8B03-49F6-BAA9-A13EF40E60B1}" type="pres">
      <dgm:prSet presAssocID="{0A473C96-A4FA-432F-9108-DD50AF87687A}" presName="parTxOnly" presStyleLbl="node1" presStyleIdx="0" presStyleCnt="3" custScaleX="118872" custScaleY="152682">
        <dgm:presLayoutVars>
          <dgm:chMax val="0"/>
          <dgm:chPref val="0"/>
          <dgm:bulletEnabled val="1"/>
        </dgm:presLayoutVars>
      </dgm:prSet>
      <dgm:spPr/>
      <dgm:t>
        <a:bodyPr/>
        <a:lstStyle/>
        <a:p>
          <a:endParaRPr lang="en-US"/>
        </a:p>
      </dgm:t>
    </dgm:pt>
    <dgm:pt modelId="{E7FA3D7C-427D-4992-BB85-A6CB2155E150}" type="pres">
      <dgm:prSet presAssocID="{FA4C3A94-A493-4B07-A289-3B5DC96E479D}" presName="parTxOnlySpace" presStyleCnt="0"/>
      <dgm:spPr/>
    </dgm:pt>
    <dgm:pt modelId="{E93108D1-673E-488D-838B-4D12E6FFD92E}" type="pres">
      <dgm:prSet presAssocID="{1A8A70C8-7FA1-4912-9C86-F1BEEB3A31FB}" presName="parTxOnly" presStyleLbl="node1" presStyleIdx="1" presStyleCnt="3" custScaleX="127158" custScaleY="152682">
        <dgm:presLayoutVars>
          <dgm:chMax val="0"/>
          <dgm:chPref val="0"/>
          <dgm:bulletEnabled val="1"/>
        </dgm:presLayoutVars>
      </dgm:prSet>
      <dgm:spPr/>
      <dgm:t>
        <a:bodyPr/>
        <a:lstStyle/>
        <a:p>
          <a:endParaRPr lang="en-US"/>
        </a:p>
      </dgm:t>
    </dgm:pt>
    <dgm:pt modelId="{BD6FD33A-C8E6-4580-B823-812EEBAFBEFC}" type="pres">
      <dgm:prSet presAssocID="{D0A1993B-2802-470B-8FE5-55EE22943711}" presName="parTxOnlySpace" presStyleCnt="0"/>
      <dgm:spPr/>
    </dgm:pt>
    <dgm:pt modelId="{E05660E6-462F-45C9-8B0D-4EC4ABB77502}" type="pres">
      <dgm:prSet presAssocID="{42921B0E-1F0E-4269-941A-E59D0E349376}" presName="parTxOnly" presStyleLbl="node1" presStyleIdx="2" presStyleCnt="3" custScaleX="130605" custScaleY="152682">
        <dgm:presLayoutVars>
          <dgm:chMax val="0"/>
          <dgm:chPref val="0"/>
          <dgm:bulletEnabled val="1"/>
        </dgm:presLayoutVars>
      </dgm:prSet>
      <dgm:spPr/>
      <dgm:t>
        <a:bodyPr/>
        <a:lstStyle/>
        <a:p>
          <a:endParaRPr lang="en-US"/>
        </a:p>
      </dgm:t>
    </dgm:pt>
  </dgm:ptLst>
  <dgm:cxnLst>
    <dgm:cxn modelId="{119AC99D-78D2-44AB-82D7-0AD7026B5EE9}" srcId="{443777FC-3C0C-4663-9B0E-1BF5E8FCED95}" destId="{0A473C96-A4FA-432F-9108-DD50AF87687A}" srcOrd="0" destOrd="0" parTransId="{76DD8430-7C50-418B-8120-66420D8EA94D}" sibTransId="{FA4C3A94-A493-4B07-A289-3B5DC96E479D}"/>
    <dgm:cxn modelId="{E3026BA4-7CC7-422A-9344-17C9C9DF1594}" type="presOf" srcId="{443777FC-3C0C-4663-9B0E-1BF5E8FCED95}" destId="{984E66D6-664E-41B9-8C80-A5C70BD382F6}" srcOrd="0" destOrd="0" presId="urn:microsoft.com/office/officeart/2005/8/layout/chevron1"/>
    <dgm:cxn modelId="{1405AE4B-E736-45EA-A92F-782D527E2DFA}" srcId="{443777FC-3C0C-4663-9B0E-1BF5E8FCED95}" destId="{42921B0E-1F0E-4269-941A-E59D0E349376}" srcOrd="2" destOrd="0" parTransId="{2E7B0EAD-9AB8-4CEC-96CC-C3DB9C5DC8DB}" sibTransId="{10A09850-8842-4BFC-AF17-3C2EC729A82F}"/>
    <dgm:cxn modelId="{407DB231-AF26-4B70-8A84-4007CEEEA86A}" type="presOf" srcId="{0A473C96-A4FA-432F-9108-DD50AF87687A}" destId="{A3E5FF22-8B03-49F6-BAA9-A13EF40E60B1}" srcOrd="0" destOrd="0" presId="urn:microsoft.com/office/officeart/2005/8/layout/chevron1"/>
    <dgm:cxn modelId="{5007687B-B984-4D6E-8290-0D4A3C8A04AC}" type="presOf" srcId="{42921B0E-1F0E-4269-941A-E59D0E349376}" destId="{E05660E6-462F-45C9-8B0D-4EC4ABB77502}" srcOrd="0" destOrd="0" presId="urn:microsoft.com/office/officeart/2005/8/layout/chevron1"/>
    <dgm:cxn modelId="{F2E16142-FD83-4A44-A488-CAB03D1C4B64}" type="presOf" srcId="{1A8A70C8-7FA1-4912-9C86-F1BEEB3A31FB}" destId="{E93108D1-673E-488D-838B-4D12E6FFD92E}" srcOrd="0" destOrd="0" presId="urn:microsoft.com/office/officeart/2005/8/layout/chevron1"/>
    <dgm:cxn modelId="{18FBD4B5-E537-4A05-814D-C0F5F7BC704C}" srcId="{443777FC-3C0C-4663-9B0E-1BF5E8FCED95}" destId="{1A8A70C8-7FA1-4912-9C86-F1BEEB3A31FB}" srcOrd="1" destOrd="0" parTransId="{BEC13BD9-2712-4519-814A-4BAE1947DBF5}" sibTransId="{D0A1993B-2802-470B-8FE5-55EE22943711}"/>
    <dgm:cxn modelId="{FEC16310-21E2-435C-9C49-095A18425098}" type="presParOf" srcId="{984E66D6-664E-41B9-8C80-A5C70BD382F6}" destId="{A3E5FF22-8B03-49F6-BAA9-A13EF40E60B1}" srcOrd="0" destOrd="0" presId="urn:microsoft.com/office/officeart/2005/8/layout/chevron1"/>
    <dgm:cxn modelId="{9B49CF79-BFE5-49D9-9DC8-4FD7CADE386B}" type="presParOf" srcId="{984E66D6-664E-41B9-8C80-A5C70BD382F6}" destId="{E7FA3D7C-427D-4992-BB85-A6CB2155E150}" srcOrd="1" destOrd="0" presId="urn:microsoft.com/office/officeart/2005/8/layout/chevron1"/>
    <dgm:cxn modelId="{814DD2EA-7BD9-439C-9E0B-65C86424203C}" type="presParOf" srcId="{984E66D6-664E-41B9-8C80-A5C70BD382F6}" destId="{E93108D1-673E-488D-838B-4D12E6FFD92E}" srcOrd="2" destOrd="0" presId="urn:microsoft.com/office/officeart/2005/8/layout/chevron1"/>
    <dgm:cxn modelId="{AF9934D6-3297-46F3-B4E5-9C1831712C8F}" type="presParOf" srcId="{984E66D6-664E-41B9-8C80-A5C70BD382F6}" destId="{BD6FD33A-C8E6-4580-B823-812EEBAFBEFC}" srcOrd="3" destOrd="0" presId="urn:microsoft.com/office/officeart/2005/8/layout/chevron1"/>
    <dgm:cxn modelId="{70F2DAB1-801C-4495-85FB-8344EE949F50}" type="presParOf" srcId="{984E66D6-664E-41B9-8C80-A5C70BD382F6}" destId="{E05660E6-462F-45C9-8B0D-4EC4ABB77502}" srcOrd="4"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C0463A-6E53-405A-8514-E79E582F6C6D}"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29D7EAF9-2E34-4C23-BA28-1DA2C1C2B685}">
      <dgm:prSet phldrT="[Text]"/>
      <dgm:spPr/>
      <dgm:t>
        <a:bodyPr/>
        <a:lstStyle/>
        <a:p>
          <a:r>
            <a:rPr lang="en-US" dirty="0" smtClean="0"/>
            <a:t>1</a:t>
          </a:r>
          <a:endParaRPr lang="en-US" dirty="0"/>
        </a:p>
      </dgm:t>
    </dgm:pt>
    <dgm:pt modelId="{D2A3B5D3-E403-4C1D-A7F1-D2D610C6AD54}" type="parTrans" cxnId="{191D2007-37E6-43C6-89FB-DEC2D3B813BB}">
      <dgm:prSet/>
      <dgm:spPr/>
      <dgm:t>
        <a:bodyPr/>
        <a:lstStyle/>
        <a:p>
          <a:endParaRPr lang="en-US"/>
        </a:p>
      </dgm:t>
    </dgm:pt>
    <dgm:pt modelId="{1C794FDC-A189-45EE-A19A-5BCED81D71BE}" type="sibTrans" cxnId="{191D2007-37E6-43C6-89FB-DEC2D3B813BB}">
      <dgm:prSet/>
      <dgm:spPr/>
      <dgm:t>
        <a:bodyPr/>
        <a:lstStyle/>
        <a:p>
          <a:endParaRPr lang="en-US"/>
        </a:p>
      </dgm:t>
    </dgm:pt>
    <dgm:pt modelId="{FEFA8178-004B-4A90-B1C6-FDEB4C2DDF01}">
      <dgm:prSet phldrT="[Text]"/>
      <dgm:spPr/>
      <dgm:t>
        <a:bodyPr/>
        <a:lstStyle/>
        <a:p>
          <a:r>
            <a:rPr lang="en-US" dirty="0" smtClean="0"/>
            <a:t>Suspended the liberty of the press</a:t>
          </a:r>
          <a:endParaRPr lang="en-US" dirty="0"/>
        </a:p>
      </dgm:t>
    </dgm:pt>
    <dgm:pt modelId="{51A4515C-877A-4627-A2C0-85FE6FE3BE95}" type="parTrans" cxnId="{CCE96556-0D10-470E-B522-B1EAB7E8C009}">
      <dgm:prSet/>
      <dgm:spPr/>
      <dgm:t>
        <a:bodyPr/>
        <a:lstStyle/>
        <a:p>
          <a:endParaRPr lang="en-US"/>
        </a:p>
      </dgm:t>
    </dgm:pt>
    <dgm:pt modelId="{77896BC0-DD2E-4F22-9881-72A822AA802C}" type="sibTrans" cxnId="{CCE96556-0D10-470E-B522-B1EAB7E8C009}">
      <dgm:prSet/>
      <dgm:spPr/>
      <dgm:t>
        <a:bodyPr/>
        <a:lstStyle/>
        <a:p>
          <a:endParaRPr lang="en-US"/>
        </a:p>
      </dgm:t>
    </dgm:pt>
    <dgm:pt modelId="{5DEFB39C-82F8-4AED-AE54-98F5FB567976}">
      <dgm:prSet phldrT="[Text]"/>
      <dgm:spPr/>
      <dgm:t>
        <a:bodyPr/>
        <a:lstStyle/>
        <a:p>
          <a:r>
            <a:rPr lang="en-US" dirty="0" smtClean="0"/>
            <a:t>2</a:t>
          </a:r>
          <a:endParaRPr lang="en-US" dirty="0"/>
        </a:p>
      </dgm:t>
    </dgm:pt>
    <dgm:pt modelId="{AB5208B3-2A9C-452B-9477-A22211EF9157}" type="parTrans" cxnId="{3AAD4755-4A07-436E-A268-067C7C1E65BC}">
      <dgm:prSet/>
      <dgm:spPr/>
      <dgm:t>
        <a:bodyPr/>
        <a:lstStyle/>
        <a:p>
          <a:endParaRPr lang="en-US"/>
        </a:p>
      </dgm:t>
    </dgm:pt>
    <dgm:pt modelId="{24E99667-E912-4D9B-996E-A97AA9C26CA1}" type="sibTrans" cxnId="{3AAD4755-4A07-436E-A268-067C7C1E65BC}">
      <dgm:prSet/>
      <dgm:spPr/>
      <dgm:t>
        <a:bodyPr/>
        <a:lstStyle/>
        <a:p>
          <a:endParaRPr lang="en-US"/>
        </a:p>
      </dgm:t>
    </dgm:pt>
    <dgm:pt modelId="{2A09DF6C-B2C3-4280-B88E-00F0C0DFD7AD}">
      <dgm:prSet phldrT="[Text]"/>
      <dgm:spPr/>
      <dgm:t>
        <a:bodyPr/>
        <a:lstStyle/>
        <a:p>
          <a:r>
            <a:rPr lang="en-US" dirty="0" smtClean="0"/>
            <a:t>Appointed new, and what many considered reactionary, </a:t>
          </a:r>
          <a:r>
            <a:rPr lang="en-US" dirty="0" err="1" smtClean="0"/>
            <a:t>Conseillers</a:t>
          </a:r>
          <a:r>
            <a:rPr lang="en-US" dirty="0" smtClean="0"/>
            <a:t> </a:t>
          </a:r>
          <a:r>
            <a:rPr lang="en-US" dirty="0" err="1" smtClean="0"/>
            <a:t>d'Etat</a:t>
          </a:r>
          <a:r>
            <a:rPr lang="en-US" dirty="0" smtClean="0"/>
            <a:t> </a:t>
          </a:r>
          <a:endParaRPr lang="en-US" dirty="0"/>
        </a:p>
      </dgm:t>
    </dgm:pt>
    <dgm:pt modelId="{0E664255-B24B-4138-9ADF-28AF066C3757}" type="parTrans" cxnId="{F79857C7-8116-496A-850A-3525A79496BB}">
      <dgm:prSet/>
      <dgm:spPr/>
      <dgm:t>
        <a:bodyPr/>
        <a:lstStyle/>
        <a:p>
          <a:endParaRPr lang="en-US"/>
        </a:p>
      </dgm:t>
    </dgm:pt>
    <dgm:pt modelId="{A8922C45-7C88-47BE-A920-925A301A6635}" type="sibTrans" cxnId="{F79857C7-8116-496A-850A-3525A79496BB}">
      <dgm:prSet/>
      <dgm:spPr/>
      <dgm:t>
        <a:bodyPr/>
        <a:lstStyle/>
        <a:p>
          <a:endParaRPr lang="en-US"/>
        </a:p>
      </dgm:t>
    </dgm:pt>
    <dgm:pt modelId="{B589736E-B186-44EA-8ABE-F6EEFA24D740}">
      <dgm:prSet phldrT="[Text]"/>
      <dgm:spPr/>
      <dgm:t>
        <a:bodyPr/>
        <a:lstStyle/>
        <a:p>
          <a:r>
            <a:rPr lang="en-US" dirty="0" smtClean="0"/>
            <a:t>3</a:t>
          </a:r>
          <a:endParaRPr lang="en-US" dirty="0"/>
        </a:p>
      </dgm:t>
    </dgm:pt>
    <dgm:pt modelId="{D1E3758E-BBB8-4AA0-B7B7-09611A0441C6}" type="parTrans" cxnId="{B05EC357-8350-4BC1-AE9B-1D046162F4E0}">
      <dgm:prSet/>
      <dgm:spPr/>
      <dgm:t>
        <a:bodyPr/>
        <a:lstStyle/>
        <a:p>
          <a:endParaRPr lang="en-US"/>
        </a:p>
      </dgm:t>
    </dgm:pt>
    <dgm:pt modelId="{869867D8-CD24-44AA-91B3-2A1E9093A0C2}" type="sibTrans" cxnId="{B05EC357-8350-4BC1-AE9B-1D046162F4E0}">
      <dgm:prSet/>
      <dgm:spPr/>
      <dgm:t>
        <a:bodyPr/>
        <a:lstStyle/>
        <a:p>
          <a:endParaRPr lang="en-US"/>
        </a:p>
      </dgm:t>
    </dgm:pt>
    <dgm:pt modelId="{A5BF4619-D727-4254-AB17-8733157ABFAF}">
      <dgm:prSet phldrT="[Text]" custT="1"/>
      <dgm:spPr/>
      <dgm:t>
        <a:bodyPr/>
        <a:lstStyle/>
        <a:p>
          <a:r>
            <a:rPr lang="en-US" sz="2000" dirty="0" smtClean="0"/>
            <a:t>Dissolved the newly elected           Chamber of Deputies of France</a:t>
          </a:r>
          <a:endParaRPr lang="en-US" sz="2000" dirty="0"/>
        </a:p>
      </dgm:t>
    </dgm:pt>
    <dgm:pt modelId="{0C82CB80-4D69-4FBF-A79C-353F52C22ED8}" type="parTrans" cxnId="{20ED0785-676D-4268-ACAA-8A269F91D37B}">
      <dgm:prSet/>
      <dgm:spPr/>
      <dgm:t>
        <a:bodyPr/>
        <a:lstStyle/>
        <a:p>
          <a:endParaRPr lang="en-US"/>
        </a:p>
      </dgm:t>
    </dgm:pt>
    <dgm:pt modelId="{80A822D1-376E-4FED-A91C-D2BB90780DFB}" type="sibTrans" cxnId="{20ED0785-676D-4268-ACAA-8A269F91D37B}">
      <dgm:prSet/>
      <dgm:spPr/>
      <dgm:t>
        <a:bodyPr/>
        <a:lstStyle/>
        <a:p>
          <a:endParaRPr lang="en-US"/>
        </a:p>
      </dgm:t>
    </dgm:pt>
    <dgm:pt modelId="{B391316D-DEA6-4EDC-957A-696AA535EC55}" type="pres">
      <dgm:prSet presAssocID="{E7C0463A-6E53-405A-8514-E79E582F6C6D}" presName="Name0" presStyleCnt="0">
        <dgm:presLayoutVars>
          <dgm:dir/>
          <dgm:animLvl val="lvl"/>
          <dgm:resizeHandles val="exact"/>
        </dgm:presLayoutVars>
      </dgm:prSet>
      <dgm:spPr/>
      <dgm:t>
        <a:bodyPr/>
        <a:lstStyle/>
        <a:p>
          <a:endParaRPr lang="en-US"/>
        </a:p>
      </dgm:t>
    </dgm:pt>
    <dgm:pt modelId="{25E16CFD-9A72-480E-A03D-9052FDEACAED}" type="pres">
      <dgm:prSet presAssocID="{29D7EAF9-2E34-4C23-BA28-1DA2C1C2B685}" presName="compositeNode" presStyleCnt="0">
        <dgm:presLayoutVars>
          <dgm:bulletEnabled val="1"/>
        </dgm:presLayoutVars>
      </dgm:prSet>
      <dgm:spPr/>
    </dgm:pt>
    <dgm:pt modelId="{DBED2F19-3CDF-4D33-9D43-7C45E680FDA0}" type="pres">
      <dgm:prSet presAssocID="{29D7EAF9-2E34-4C23-BA28-1DA2C1C2B685}" presName="bgRect" presStyleLbl="node1" presStyleIdx="0" presStyleCnt="3"/>
      <dgm:spPr/>
      <dgm:t>
        <a:bodyPr/>
        <a:lstStyle/>
        <a:p>
          <a:endParaRPr lang="en-US"/>
        </a:p>
      </dgm:t>
    </dgm:pt>
    <dgm:pt modelId="{77F49163-B801-46AB-880C-4D63363E85E2}" type="pres">
      <dgm:prSet presAssocID="{29D7EAF9-2E34-4C23-BA28-1DA2C1C2B685}" presName="parentNode" presStyleLbl="node1" presStyleIdx="0" presStyleCnt="3">
        <dgm:presLayoutVars>
          <dgm:chMax val="0"/>
          <dgm:bulletEnabled val="1"/>
        </dgm:presLayoutVars>
      </dgm:prSet>
      <dgm:spPr/>
      <dgm:t>
        <a:bodyPr/>
        <a:lstStyle/>
        <a:p>
          <a:endParaRPr lang="en-US"/>
        </a:p>
      </dgm:t>
    </dgm:pt>
    <dgm:pt modelId="{C1067247-BB46-4095-838E-0B776BD0CED0}" type="pres">
      <dgm:prSet presAssocID="{29D7EAF9-2E34-4C23-BA28-1DA2C1C2B685}" presName="childNode" presStyleLbl="node1" presStyleIdx="0" presStyleCnt="3">
        <dgm:presLayoutVars>
          <dgm:bulletEnabled val="1"/>
        </dgm:presLayoutVars>
      </dgm:prSet>
      <dgm:spPr/>
      <dgm:t>
        <a:bodyPr/>
        <a:lstStyle/>
        <a:p>
          <a:endParaRPr lang="en-US"/>
        </a:p>
      </dgm:t>
    </dgm:pt>
    <dgm:pt modelId="{5D1CD26C-6CF9-4B4F-AD8B-64D47B13C31B}" type="pres">
      <dgm:prSet presAssocID="{1C794FDC-A189-45EE-A19A-5BCED81D71BE}" presName="hSp" presStyleCnt="0"/>
      <dgm:spPr/>
    </dgm:pt>
    <dgm:pt modelId="{48E624F4-BD4B-4991-B04E-2D9F5B3E4926}" type="pres">
      <dgm:prSet presAssocID="{1C794FDC-A189-45EE-A19A-5BCED81D71BE}" presName="vProcSp" presStyleCnt="0"/>
      <dgm:spPr/>
    </dgm:pt>
    <dgm:pt modelId="{9B782499-6338-4183-8E7E-7F966FE09DB3}" type="pres">
      <dgm:prSet presAssocID="{1C794FDC-A189-45EE-A19A-5BCED81D71BE}" presName="vSp1" presStyleCnt="0"/>
      <dgm:spPr/>
    </dgm:pt>
    <dgm:pt modelId="{CAF3CA27-A358-4505-A7E2-13903C219EDA}" type="pres">
      <dgm:prSet presAssocID="{1C794FDC-A189-45EE-A19A-5BCED81D71BE}" presName="simulatedConn" presStyleLbl="solidFgAcc1" presStyleIdx="0" presStyleCnt="2"/>
      <dgm:spPr/>
    </dgm:pt>
    <dgm:pt modelId="{1E9721DE-D61B-4360-B1CE-E0848D39B612}" type="pres">
      <dgm:prSet presAssocID="{1C794FDC-A189-45EE-A19A-5BCED81D71BE}" presName="vSp2" presStyleCnt="0"/>
      <dgm:spPr/>
    </dgm:pt>
    <dgm:pt modelId="{C3454430-A503-4BC3-9F84-1A3EFF3D598B}" type="pres">
      <dgm:prSet presAssocID="{1C794FDC-A189-45EE-A19A-5BCED81D71BE}" presName="sibTrans" presStyleCnt="0"/>
      <dgm:spPr/>
    </dgm:pt>
    <dgm:pt modelId="{9C89161D-7AAF-4551-AA5A-6C3F98A6F390}" type="pres">
      <dgm:prSet presAssocID="{5DEFB39C-82F8-4AED-AE54-98F5FB567976}" presName="compositeNode" presStyleCnt="0">
        <dgm:presLayoutVars>
          <dgm:bulletEnabled val="1"/>
        </dgm:presLayoutVars>
      </dgm:prSet>
      <dgm:spPr/>
    </dgm:pt>
    <dgm:pt modelId="{A34B3A04-4F94-4F58-9EEF-2EC3A09184A7}" type="pres">
      <dgm:prSet presAssocID="{5DEFB39C-82F8-4AED-AE54-98F5FB567976}" presName="bgRect" presStyleLbl="node1" presStyleIdx="1" presStyleCnt="3" custLinFactNeighborX="105" custLinFactNeighborY="-108"/>
      <dgm:spPr/>
      <dgm:t>
        <a:bodyPr/>
        <a:lstStyle/>
        <a:p>
          <a:endParaRPr lang="en-US"/>
        </a:p>
      </dgm:t>
    </dgm:pt>
    <dgm:pt modelId="{3864E66F-3620-43E1-9057-2F11EA9A5BD9}" type="pres">
      <dgm:prSet presAssocID="{5DEFB39C-82F8-4AED-AE54-98F5FB567976}" presName="parentNode" presStyleLbl="node1" presStyleIdx="1" presStyleCnt="3">
        <dgm:presLayoutVars>
          <dgm:chMax val="0"/>
          <dgm:bulletEnabled val="1"/>
        </dgm:presLayoutVars>
      </dgm:prSet>
      <dgm:spPr/>
      <dgm:t>
        <a:bodyPr/>
        <a:lstStyle/>
        <a:p>
          <a:endParaRPr lang="en-US"/>
        </a:p>
      </dgm:t>
    </dgm:pt>
    <dgm:pt modelId="{5C26234C-7BD7-4489-A600-A68A22A8559D}" type="pres">
      <dgm:prSet presAssocID="{5DEFB39C-82F8-4AED-AE54-98F5FB567976}" presName="childNode" presStyleLbl="node1" presStyleIdx="1" presStyleCnt="3">
        <dgm:presLayoutVars>
          <dgm:bulletEnabled val="1"/>
        </dgm:presLayoutVars>
      </dgm:prSet>
      <dgm:spPr/>
      <dgm:t>
        <a:bodyPr/>
        <a:lstStyle/>
        <a:p>
          <a:endParaRPr lang="en-US"/>
        </a:p>
      </dgm:t>
    </dgm:pt>
    <dgm:pt modelId="{FF11BBD1-D469-432C-B72A-FB183A6781F3}" type="pres">
      <dgm:prSet presAssocID="{24E99667-E912-4D9B-996E-A97AA9C26CA1}" presName="hSp" presStyleCnt="0"/>
      <dgm:spPr/>
    </dgm:pt>
    <dgm:pt modelId="{BE029E92-F42F-4026-8744-E1BA2B99E120}" type="pres">
      <dgm:prSet presAssocID="{24E99667-E912-4D9B-996E-A97AA9C26CA1}" presName="vProcSp" presStyleCnt="0"/>
      <dgm:spPr/>
    </dgm:pt>
    <dgm:pt modelId="{1A386938-13F2-4EDC-AD49-DAD640A6C1A2}" type="pres">
      <dgm:prSet presAssocID="{24E99667-E912-4D9B-996E-A97AA9C26CA1}" presName="vSp1" presStyleCnt="0"/>
      <dgm:spPr/>
    </dgm:pt>
    <dgm:pt modelId="{E54871B3-B10A-442B-B821-A7EF0988C619}" type="pres">
      <dgm:prSet presAssocID="{24E99667-E912-4D9B-996E-A97AA9C26CA1}" presName="simulatedConn" presStyleLbl="solidFgAcc1" presStyleIdx="1" presStyleCnt="2"/>
      <dgm:spPr/>
    </dgm:pt>
    <dgm:pt modelId="{F11D1212-E3E2-4ECF-8C81-64C36E7CBC57}" type="pres">
      <dgm:prSet presAssocID="{24E99667-E912-4D9B-996E-A97AA9C26CA1}" presName="vSp2" presStyleCnt="0"/>
      <dgm:spPr/>
    </dgm:pt>
    <dgm:pt modelId="{1E76CD6C-3682-4379-AD8F-B5BB4BCAD11B}" type="pres">
      <dgm:prSet presAssocID="{24E99667-E912-4D9B-996E-A97AA9C26CA1}" presName="sibTrans" presStyleCnt="0"/>
      <dgm:spPr/>
    </dgm:pt>
    <dgm:pt modelId="{F237A18E-BAA4-4FE4-8B13-8BFB79CE39BD}" type="pres">
      <dgm:prSet presAssocID="{B589736E-B186-44EA-8ABE-F6EEFA24D740}" presName="compositeNode" presStyleCnt="0">
        <dgm:presLayoutVars>
          <dgm:bulletEnabled val="1"/>
        </dgm:presLayoutVars>
      </dgm:prSet>
      <dgm:spPr/>
    </dgm:pt>
    <dgm:pt modelId="{18CC50EE-7618-4347-870D-8B9A283AF25A}" type="pres">
      <dgm:prSet presAssocID="{B589736E-B186-44EA-8ABE-F6EEFA24D740}" presName="bgRect" presStyleLbl="node1" presStyleIdx="2" presStyleCnt="3"/>
      <dgm:spPr/>
      <dgm:t>
        <a:bodyPr/>
        <a:lstStyle/>
        <a:p>
          <a:endParaRPr lang="en-US"/>
        </a:p>
      </dgm:t>
    </dgm:pt>
    <dgm:pt modelId="{EC3E923D-E9B3-4CBA-BD8E-651DCE36917B}" type="pres">
      <dgm:prSet presAssocID="{B589736E-B186-44EA-8ABE-F6EEFA24D740}" presName="parentNode" presStyleLbl="node1" presStyleIdx="2" presStyleCnt="3">
        <dgm:presLayoutVars>
          <dgm:chMax val="0"/>
          <dgm:bulletEnabled val="1"/>
        </dgm:presLayoutVars>
      </dgm:prSet>
      <dgm:spPr/>
      <dgm:t>
        <a:bodyPr/>
        <a:lstStyle/>
        <a:p>
          <a:endParaRPr lang="en-US"/>
        </a:p>
      </dgm:t>
    </dgm:pt>
    <dgm:pt modelId="{9C67FBD3-5FDE-4995-A4A8-96786776039D}" type="pres">
      <dgm:prSet presAssocID="{B589736E-B186-44EA-8ABE-F6EEFA24D740}" presName="childNode" presStyleLbl="node1" presStyleIdx="2" presStyleCnt="3">
        <dgm:presLayoutVars>
          <dgm:bulletEnabled val="1"/>
        </dgm:presLayoutVars>
      </dgm:prSet>
      <dgm:spPr/>
      <dgm:t>
        <a:bodyPr/>
        <a:lstStyle/>
        <a:p>
          <a:endParaRPr lang="en-US"/>
        </a:p>
      </dgm:t>
    </dgm:pt>
  </dgm:ptLst>
  <dgm:cxnLst>
    <dgm:cxn modelId="{66DC348C-6D4E-40B8-BE16-0E5D72373FD1}" type="presOf" srcId="{FEFA8178-004B-4A90-B1C6-FDEB4C2DDF01}" destId="{C1067247-BB46-4095-838E-0B776BD0CED0}" srcOrd="0" destOrd="0" presId="urn:microsoft.com/office/officeart/2005/8/layout/hProcess7"/>
    <dgm:cxn modelId="{B05EC357-8350-4BC1-AE9B-1D046162F4E0}" srcId="{E7C0463A-6E53-405A-8514-E79E582F6C6D}" destId="{B589736E-B186-44EA-8ABE-F6EEFA24D740}" srcOrd="2" destOrd="0" parTransId="{D1E3758E-BBB8-4AA0-B7B7-09611A0441C6}" sibTransId="{869867D8-CD24-44AA-91B3-2A1E9093A0C2}"/>
    <dgm:cxn modelId="{AA3663E2-1B6F-488B-8212-D07EBE1743D3}" type="presOf" srcId="{5DEFB39C-82F8-4AED-AE54-98F5FB567976}" destId="{A34B3A04-4F94-4F58-9EEF-2EC3A09184A7}" srcOrd="0" destOrd="0" presId="urn:microsoft.com/office/officeart/2005/8/layout/hProcess7"/>
    <dgm:cxn modelId="{CCE96556-0D10-470E-B522-B1EAB7E8C009}" srcId="{29D7EAF9-2E34-4C23-BA28-1DA2C1C2B685}" destId="{FEFA8178-004B-4A90-B1C6-FDEB4C2DDF01}" srcOrd="0" destOrd="0" parTransId="{51A4515C-877A-4627-A2C0-85FE6FE3BE95}" sibTransId="{77896BC0-DD2E-4F22-9881-72A822AA802C}"/>
    <dgm:cxn modelId="{20ED0785-676D-4268-ACAA-8A269F91D37B}" srcId="{B589736E-B186-44EA-8ABE-F6EEFA24D740}" destId="{A5BF4619-D727-4254-AB17-8733157ABFAF}" srcOrd="0" destOrd="0" parTransId="{0C82CB80-4D69-4FBF-A79C-353F52C22ED8}" sibTransId="{80A822D1-376E-4FED-A91C-D2BB90780DFB}"/>
    <dgm:cxn modelId="{191D2007-37E6-43C6-89FB-DEC2D3B813BB}" srcId="{E7C0463A-6E53-405A-8514-E79E582F6C6D}" destId="{29D7EAF9-2E34-4C23-BA28-1DA2C1C2B685}" srcOrd="0" destOrd="0" parTransId="{D2A3B5D3-E403-4C1D-A7F1-D2D610C6AD54}" sibTransId="{1C794FDC-A189-45EE-A19A-5BCED81D71BE}"/>
    <dgm:cxn modelId="{0B78F03C-24BD-48D3-93A7-1C8F1E026F27}" type="presOf" srcId="{E7C0463A-6E53-405A-8514-E79E582F6C6D}" destId="{B391316D-DEA6-4EDC-957A-696AA535EC55}" srcOrd="0" destOrd="0" presId="urn:microsoft.com/office/officeart/2005/8/layout/hProcess7"/>
    <dgm:cxn modelId="{08DFBB1C-4559-4433-A978-62B396DDA380}" type="presOf" srcId="{B589736E-B186-44EA-8ABE-F6EEFA24D740}" destId="{EC3E923D-E9B3-4CBA-BD8E-651DCE36917B}" srcOrd="1" destOrd="0" presId="urn:microsoft.com/office/officeart/2005/8/layout/hProcess7"/>
    <dgm:cxn modelId="{EB8278B5-F83F-45F2-91F8-C8EE5A4C2F93}" type="presOf" srcId="{29D7EAF9-2E34-4C23-BA28-1DA2C1C2B685}" destId="{77F49163-B801-46AB-880C-4D63363E85E2}" srcOrd="1" destOrd="0" presId="urn:microsoft.com/office/officeart/2005/8/layout/hProcess7"/>
    <dgm:cxn modelId="{E9C92BF0-3AEA-449F-BEDB-A69A434FB173}" type="presOf" srcId="{5DEFB39C-82F8-4AED-AE54-98F5FB567976}" destId="{3864E66F-3620-43E1-9057-2F11EA9A5BD9}" srcOrd="1" destOrd="0" presId="urn:microsoft.com/office/officeart/2005/8/layout/hProcess7"/>
    <dgm:cxn modelId="{B2EDBBE5-8EC9-4CF9-AC9D-B36B1862DC80}" type="presOf" srcId="{29D7EAF9-2E34-4C23-BA28-1DA2C1C2B685}" destId="{DBED2F19-3CDF-4D33-9D43-7C45E680FDA0}" srcOrd="0" destOrd="0" presId="urn:microsoft.com/office/officeart/2005/8/layout/hProcess7"/>
    <dgm:cxn modelId="{9D244EB3-0C19-43B0-8E08-2D35AE3268DD}" type="presOf" srcId="{B589736E-B186-44EA-8ABE-F6EEFA24D740}" destId="{18CC50EE-7618-4347-870D-8B9A283AF25A}" srcOrd="0" destOrd="0" presId="urn:microsoft.com/office/officeart/2005/8/layout/hProcess7"/>
    <dgm:cxn modelId="{3AAD4755-4A07-436E-A268-067C7C1E65BC}" srcId="{E7C0463A-6E53-405A-8514-E79E582F6C6D}" destId="{5DEFB39C-82F8-4AED-AE54-98F5FB567976}" srcOrd="1" destOrd="0" parTransId="{AB5208B3-2A9C-452B-9477-A22211EF9157}" sibTransId="{24E99667-E912-4D9B-996E-A97AA9C26CA1}"/>
    <dgm:cxn modelId="{35862604-46D1-47E9-BFC9-78F839A3B62C}" type="presOf" srcId="{2A09DF6C-B2C3-4280-B88E-00F0C0DFD7AD}" destId="{5C26234C-7BD7-4489-A600-A68A22A8559D}" srcOrd="0" destOrd="0" presId="urn:microsoft.com/office/officeart/2005/8/layout/hProcess7"/>
    <dgm:cxn modelId="{9C94DC17-76FE-46B4-853B-92D720CBF901}" type="presOf" srcId="{A5BF4619-D727-4254-AB17-8733157ABFAF}" destId="{9C67FBD3-5FDE-4995-A4A8-96786776039D}" srcOrd="0" destOrd="0" presId="urn:microsoft.com/office/officeart/2005/8/layout/hProcess7"/>
    <dgm:cxn modelId="{F79857C7-8116-496A-850A-3525A79496BB}" srcId="{5DEFB39C-82F8-4AED-AE54-98F5FB567976}" destId="{2A09DF6C-B2C3-4280-B88E-00F0C0DFD7AD}" srcOrd="0" destOrd="0" parTransId="{0E664255-B24B-4138-9ADF-28AF066C3757}" sibTransId="{A8922C45-7C88-47BE-A920-925A301A6635}"/>
    <dgm:cxn modelId="{CD971A55-9238-47F8-8495-E26EBBA44FC0}" type="presParOf" srcId="{B391316D-DEA6-4EDC-957A-696AA535EC55}" destId="{25E16CFD-9A72-480E-A03D-9052FDEACAED}" srcOrd="0" destOrd="0" presId="urn:microsoft.com/office/officeart/2005/8/layout/hProcess7"/>
    <dgm:cxn modelId="{1018AEA4-A6F5-4354-A69B-15FEA5CF105C}" type="presParOf" srcId="{25E16CFD-9A72-480E-A03D-9052FDEACAED}" destId="{DBED2F19-3CDF-4D33-9D43-7C45E680FDA0}" srcOrd="0" destOrd="0" presId="urn:microsoft.com/office/officeart/2005/8/layout/hProcess7"/>
    <dgm:cxn modelId="{AF7DB428-1755-4F7D-A586-098E34415F08}" type="presParOf" srcId="{25E16CFD-9A72-480E-A03D-9052FDEACAED}" destId="{77F49163-B801-46AB-880C-4D63363E85E2}" srcOrd="1" destOrd="0" presId="urn:microsoft.com/office/officeart/2005/8/layout/hProcess7"/>
    <dgm:cxn modelId="{79D3C11E-052C-4EFD-8124-60C0AB7912A3}" type="presParOf" srcId="{25E16CFD-9A72-480E-A03D-9052FDEACAED}" destId="{C1067247-BB46-4095-838E-0B776BD0CED0}" srcOrd="2" destOrd="0" presId="urn:microsoft.com/office/officeart/2005/8/layout/hProcess7"/>
    <dgm:cxn modelId="{0C202AD1-3126-4CC3-BDEF-AE5DEC62F46B}" type="presParOf" srcId="{B391316D-DEA6-4EDC-957A-696AA535EC55}" destId="{5D1CD26C-6CF9-4B4F-AD8B-64D47B13C31B}" srcOrd="1" destOrd="0" presId="urn:microsoft.com/office/officeart/2005/8/layout/hProcess7"/>
    <dgm:cxn modelId="{717EE059-0ACC-45C2-A971-CCF7A5FACD3E}" type="presParOf" srcId="{B391316D-DEA6-4EDC-957A-696AA535EC55}" destId="{48E624F4-BD4B-4991-B04E-2D9F5B3E4926}" srcOrd="2" destOrd="0" presId="urn:microsoft.com/office/officeart/2005/8/layout/hProcess7"/>
    <dgm:cxn modelId="{B432053B-93FA-4905-A01C-23DC8E910702}" type="presParOf" srcId="{48E624F4-BD4B-4991-B04E-2D9F5B3E4926}" destId="{9B782499-6338-4183-8E7E-7F966FE09DB3}" srcOrd="0" destOrd="0" presId="urn:microsoft.com/office/officeart/2005/8/layout/hProcess7"/>
    <dgm:cxn modelId="{0216E314-067C-434D-ADBB-4C851D570963}" type="presParOf" srcId="{48E624F4-BD4B-4991-B04E-2D9F5B3E4926}" destId="{CAF3CA27-A358-4505-A7E2-13903C219EDA}" srcOrd="1" destOrd="0" presId="urn:microsoft.com/office/officeart/2005/8/layout/hProcess7"/>
    <dgm:cxn modelId="{559E4CBB-9FBD-498A-BB5F-E81893AF9DDD}" type="presParOf" srcId="{48E624F4-BD4B-4991-B04E-2D9F5B3E4926}" destId="{1E9721DE-D61B-4360-B1CE-E0848D39B612}" srcOrd="2" destOrd="0" presId="urn:microsoft.com/office/officeart/2005/8/layout/hProcess7"/>
    <dgm:cxn modelId="{01D57CA1-68C4-4939-93A8-2F0F048CB345}" type="presParOf" srcId="{B391316D-DEA6-4EDC-957A-696AA535EC55}" destId="{C3454430-A503-4BC3-9F84-1A3EFF3D598B}" srcOrd="3" destOrd="0" presId="urn:microsoft.com/office/officeart/2005/8/layout/hProcess7"/>
    <dgm:cxn modelId="{64BA1B78-7611-42FB-BEE0-D7ED8087AF5B}" type="presParOf" srcId="{B391316D-DEA6-4EDC-957A-696AA535EC55}" destId="{9C89161D-7AAF-4551-AA5A-6C3F98A6F390}" srcOrd="4" destOrd="0" presId="urn:microsoft.com/office/officeart/2005/8/layout/hProcess7"/>
    <dgm:cxn modelId="{3C629B43-F21F-4BD9-A2C1-E6023253A871}" type="presParOf" srcId="{9C89161D-7AAF-4551-AA5A-6C3F98A6F390}" destId="{A34B3A04-4F94-4F58-9EEF-2EC3A09184A7}" srcOrd="0" destOrd="0" presId="urn:microsoft.com/office/officeart/2005/8/layout/hProcess7"/>
    <dgm:cxn modelId="{A78B2A35-E41A-4A53-9801-530660815380}" type="presParOf" srcId="{9C89161D-7AAF-4551-AA5A-6C3F98A6F390}" destId="{3864E66F-3620-43E1-9057-2F11EA9A5BD9}" srcOrd="1" destOrd="0" presId="urn:microsoft.com/office/officeart/2005/8/layout/hProcess7"/>
    <dgm:cxn modelId="{20B1C11A-D8D2-4E2C-95F8-80E73CC9D0B0}" type="presParOf" srcId="{9C89161D-7AAF-4551-AA5A-6C3F98A6F390}" destId="{5C26234C-7BD7-4489-A600-A68A22A8559D}" srcOrd="2" destOrd="0" presId="urn:microsoft.com/office/officeart/2005/8/layout/hProcess7"/>
    <dgm:cxn modelId="{662E2E78-17E8-4A4F-BF3F-0861DE417982}" type="presParOf" srcId="{B391316D-DEA6-4EDC-957A-696AA535EC55}" destId="{FF11BBD1-D469-432C-B72A-FB183A6781F3}" srcOrd="5" destOrd="0" presId="urn:microsoft.com/office/officeart/2005/8/layout/hProcess7"/>
    <dgm:cxn modelId="{75B580D3-4120-4EC2-AD66-552A2888E3D9}" type="presParOf" srcId="{B391316D-DEA6-4EDC-957A-696AA535EC55}" destId="{BE029E92-F42F-4026-8744-E1BA2B99E120}" srcOrd="6" destOrd="0" presId="urn:microsoft.com/office/officeart/2005/8/layout/hProcess7"/>
    <dgm:cxn modelId="{D0613267-B9A0-4DBA-B23D-2EFA7E95CB43}" type="presParOf" srcId="{BE029E92-F42F-4026-8744-E1BA2B99E120}" destId="{1A386938-13F2-4EDC-AD49-DAD640A6C1A2}" srcOrd="0" destOrd="0" presId="urn:microsoft.com/office/officeart/2005/8/layout/hProcess7"/>
    <dgm:cxn modelId="{3EE7F33B-9FAE-46FB-9F8F-6909B0606B85}" type="presParOf" srcId="{BE029E92-F42F-4026-8744-E1BA2B99E120}" destId="{E54871B3-B10A-442B-B821-A7EF0988C619}" srcOrd="1" destOrd="0" presId="urn:microsoft.com/office/officeart/2005/8/layout/hProcess7"/>
    <dgm:cxn modelId="{F68C444C-E9D2-4D25-849F-735460E10E35}" type="presParOf" srcId="{BE029E92-F42F-4026-8744-E1BA2B99E120}" destId="{F11D1212-E3E2-4ECF-8C81-64C36E7CBC57}" srcOrd="2" destOrd="0" presId="urn:microsoft.com/office/officeart/2005/8/layout/hProcess7"/>
    <dgm:cxn modelId="{FA7E7ACA-1CB0-435C-AF20-DD06BA2F6D32}" type="presParOf" srcId="{B391316D-DEA6-4EDC-957A-696AA535EC55}" destId="{1E76CD6C-3682-4379-AD8F-B5BB4BCAD11B}" srcOrd="7" destOrd="0" presId="urn:microsoft.com/office/officeart/2005/8/layout/hProcess7"/>
    <dgm:cxn modelId="{6E25FC5A-BE53-4214-AAE8-0230C23D5A08}" type="presParOf" srcId="{B391316D-DEA6-4EDC-957A-696AA535EC55}" destId="{F237A18E-BAA4-4FE4-8B13-8BFB79CE39BD}" srcOrd="8" destOrd="0" presId="urn:microsoft.com/office/officeart/2005/8/layout/hProcess7"/>
    <dgm:cxn modelId="{A6823EBA-9CD5-48FD-B82E-8F6D928D622A}" type="presParOf" srcId="{F237A18E-BAA4-4FE4-8B13-8BFB79CE39BD}" destId="{18CC50EE-7618-4347-870D-8B9A283AF25A}" srcOrd="0" destOrd="0" presId="urn:microsoft.com/office/officeart/2005/8/layout/hProcess7"/>
    <dgm:cxn modelId="{BCE6A398-CD80-47FE-86E5-8AC66C0F7FA0}" type="presParOf" srcId="{F237A18E-BAA4-4FE4-8B13-8BFB79CE39BD}" destId="{EC3E923D-E9B3-4CBA-BD8E-651DCE36917B}" srcOrd="1" destOrd="0" presId="urn:microsoft.com/office/officeart/2005/8/layout/hProcess7"/>
    <dgm:cxn modelId="{96B354FD-6C4E-49CE-BE7A-DEDA5517F5BC}" type="presParOf" srcId="{F237A18E-BAA4-4FE4-8B13-8BFB79CE39BD}" destId="{9C67FBD3-5FDE-4995-A4A8-96786776039D}" srcOrd="2" destOrd="0" presId="urn:microsoft.com/office/officeart/2005/8/layout/hProcess7"/>
  </dgm:cxnLst>
  <dgm:bg/>
  <dgm:whole/>
</dgm:dataModel>
</file>

<file path=ppt/diagrams/data4.xml><?xml version="1.0" encoding="utf-8"?>
<dgm:dataModel xmlns:dgm="http://schemas.openxmlformats.org/drawingml/2006/diagram" xmlns:a="http://schemas.openxmlformats.org/drawingml/2006/main">
  <dgm:ptLst>
    <dgm:pt modelId="{CDB61618-BD1E-43AE-9A97-BD9EA2EA3F56}"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E79BD20D-CC23-4401-AE69-18F5A83BA52B}">
      <dgm:prSet phldrT="[Text]"/>
      <dgm:spPr/>
      <dgm:t>
        <a:bodyPr/>
        <a:lstStyle/>
        <a:p>
          <a:r>
            <a:rPr lang="en-US" dirty="0" smtClean="0"/>
            <a:t>4</a:t>
          </a:r>
          <a:endParaRPr lang="en-US" dirty="0"/>
        </a:p>
      </dgm:t>
    </dgm:pt>
    <dgm:pt modelId="{7028AC87-C1B3-4FD6-9D0D-74579DBC6BB8}" type="parTrans" cxnId="{2D36702C-F0C2-42B6-BC0E-2089E30FDB30}">
      <dgm:prSet/>
      <dgm:spPr/>
      <dgm:t>
        <a:bodyPr/>
        <a:lstStyle/>
        <a:p>
          <a:endParaRPr lang="en-US"/>
        </a:p>
      </dgm:t>
    </dgm:pt>
    <dgm:pt modelId="{3E14DF26-0190-49BB-B11D-3DB851C9EA21}" type="sibTrans" cxnId="{2D36702C-F0C2-42B6-BC0E-2089E30FDB30}">
      <dgm:prSet/>
      <dgm:spPr/>
      <dgm:t>
        <a:bodyPr/>
        <a:lstStyle/>
        <a:p>
          <a:endParaRPr lang="en-US"/>
        </a:p>
      </dgm:t>
    </dgm:pt>
    <dgm:pt modelId="{58C158C3-2575-4997-9782-31D485AFB338}">
      <dgm:prSet phldrT="[Text]"/>
      <dgm:spPr/>
      <dgm:t>
        <a:bodyPr/>
        <a:lstStyle/>
        <a:p>
          <a:r>
            <a:rPr lang="en-US" dirty="0" smtClean="0"/>
            <a:t>Reduced the number of deputies in future Chambers</a:t>
          </a:r>
          <a:endParaRPr lang="en-US" dirty="0"/>
        </a:p>
      </dgm:t>
    </dgm:pt>
    <dgm:pt modelId="{693CB559-E5B5-4FF2-90B0-ECA511624B17}" type="parTrans" cxnId="{58514253-DFB9-4595-8FA4-59B69B61803D}">
      <dgm:prSet/>
      <dgm:spPr/>
      <dgm:t>
        <a:bodyPr/>
        <a:lstStyle/>
        <a:p>
          <a:endParaRPr lang="en-US"/>
        </a:p>
      </dgm:t>
    </dgm:pt>
    <dgm:pt modelId="{7EFDDACF-7373-46DE-9CBD-2AEAA7B8BBAA}" type="sibTrans" cxnId="{58514253-DFB9-4595-8FA4-59B69B61803D}">
      <dgm:prSet/>
      <dgm:spPr/>
      <dgm:t>
        <a:bodyPr/>
        <a:lstStyle/>
        <a:p>
          <a:endParaRPr lang="en-US"/>
        </a:p>
      </dgm:t>
    </dgm:pt>
    <dgm:pt modelId="{AA09D33D-156E-4D80-82E0-84E739CDF4D9}">
      <dgm:prSet phldrT="[Text]"/>
      <dgm:spPr/>
      <dgm:t>
        <a:bodyPr/>
        <a:lstStyle/>
        <a:p>
          <a:r>
            <a:rPr lang="en-US" dirty="0" smtClean="0"/>
            <a:t>5</a:t>
          </a:r>
          <a:endParaRPr lang="en-US" dirty="0"/>
        </a:p>
      </dgm:t>
    </dgm:pt>
    <dgm:pt modelId="{E7A0B332-7682-49DF-AF10-82B57348306F}" type="parTrans" cxnId="{2E570B62-E4DF-4112-A04E-2F9D169924B6}">
      <dgm:prSet/>
      <dgm:spPr/>
      <dgm:t>
        <a:bodyPr/>
        <a:lstStyle/>
        <a:p>
          <a:endParaRPr lang="en-US"/>
        </a:p>
      </dgm:t>
    </dgm:pt>
    <dgm:pt modelId="{B157925D-5835-4695-B4F2-BDCB87C9DD32}" type="sibTrans" cxnId="{2E570B62-E4DF-4112-A04E-2F9D169924B6}">
      <dgm:prSet/>
      <dgm:spPr/>
      <dgm:t>
        <a:bodyPr/>
        <a:lstStyle/>
        <a:p>
          <a:endParaRPr lang="en-US"/>
        </a:p>
      </dgm:t>
    </dgm:pt>
    <dgm:pt modelId="{6B3AEFD5-3914-4730-9D5C-4E77651B473A}">
      <dgm:prSet phldrT="[Text]"/>
      <dgm:spPr/>
      <dgm:t>
        <a:bodyPr/>
        <a:lstStyle/>
        <a:p>
          <a:r>
            <a:rPr lang="en-US" dirty="0" smtClean="0"/>
            <a:t>Summoned new electoral colleges for September of that year</a:t>
          </a:r>
          <a:endParaRPr lang="en-US" dirty="0"/>
        </a:p>
      </dgm:t>
    </dgm:pt>
    <dgm:pt modelId="{02750AA2-C7AF-41C6-B326-1C90C0F99C82}" type="parTrans" cxnId="{60406AD0-569F-4AD8-ACDC-A40F71729126}">
      <dgm:prSet/>
      <dgm:spPr/>
      <dgm:t>
        <a:bodyPr/>
        <a:lstStyle/>
        <a:p>
          <a:endParaRPr lang="en-US"/>
        </a:p>
      </dgm:t>
    </dgm:pt>
    <dgm:pt modelId="{F75349D8-1119-475F-9FC0-CF0F9F5AF5EE}" type="sibTrans" cxnId="{60406AD0-569F-4AD8-ACDC-A40F71729126}">
      <dgm:prSet/>
      <dgm:spPr/>
      <dgm:t>
        <a:bodyPr/>
        <a:lstStyle/>
        <a:p>
          <a:endParaRPr lang="en-US"/>
        </a:p>
      </dgm:t>
    </dgm:pt>
    <dgm:pt modelId="{0682A781-9ADB-4534-A12F-0C122E9173A4}">
      <dgm:prSet phldrT="[Text]"/>
      <dgm:spPr/>
      <dgm:t>
        <a:bodyPr/>
        <a:lstStyle/>
        <a:p>
          <a:r>
            <a:rPr lang="en-US" dirty="0" smtClean="0"/>
            <a:t>6</a:t>
          </a:r>
          <a:endParaRPr lang="en-US" dirty="0"/>
        </a:p>
      </dgm:t>
    </dgm:pt>
    <dgm:pt modelId="{EFB06E82-CC9C-4435-A13C-B36508A7803D}" type="parTrans" cxnId="{1BAE85FE-7B3A-47A9-AE6B-6687B0CF5377}">
      <dgm:prSet/>
      <dgm:spPr/>
      <dgm:t>
        <a:bodyPr/>
        <a:lstStyle/>
        <a:p>
          <a:endParaRPr lang="en-US"/>
        </a:p>
      </dgm:t>
    </dgm:pt>
    <dgm:pt modelId="{0CFE4165-313C-418A-9EE9-C0810504C137}" type="sibTrans" cxnId="{1BAE85FE-7B3A-47A9-AE6B-6687B0CF5377}">
      <dgm:prSet/>
      <dgm:spPr/>
      <dgm:t>
        <a:bodyPr/>
        <a:lstStyle/>
        <a:p>
          <a:endParaRPr lang="en-US"/>
        </a:p>
      </dgm:t>
    </dgm:pt>
    <dgm:pt modelId="{87F1B8E3-CCF7-42DB-85EA-F693400DFBB5}">
      <dgm:prSet phldrT="[Text]"/>
      <dgm:spPr/>
      <dgm:t>
        <a:bodyPr/>
        <a:lstStyle/>
        <a:p>
          <a:r>
            <a:rPr lang="en-US" dirty="0" smtClean="0"/>
            <a:t>Withdrew the Deputies' right of amendment</a:t>
          </a:r>
          <a:endParaRPr lang="en-US" dirty="0"/>
        </a:p>
      </dgm:t>
    </dgm:pt>
    <dgm:pt modelId="{E23F1889-8AF4-4C3A-BFF1-6D04D07B9B73}" type="parTrans" cxnId="{CCABA3CB-220A-42C7-B7D8-E46A6DF4522C}">
      <dgm:prSet/>
      <dgm:spPr/>
      <dgm:t>
        <a:bodyPr/>
        <a:lstStyle/>
        <a:p>
          <a:endParaRPr lang="en-US"/>
        </a:p>
      </dgm:t>
    </dgm:pt>
    <dgm:pt modelId="{B9B60F35-0CB1-4BF8-9C93-17A1830EA48E}" type="sibTrans" cxnId="{CCABA3CB-220A-42C7-B7D8-E46A6DF4522C}">
      <dgm:prSet/>
      <dgm:spPr/>
      <dgm:t>
        <a:bodyPr/>
        <a:lstStyle/>
        <a:p>
          <a:endParaRPr lang="en-US"/>
        </a:p>
      </dgm:t>
    </dgm:pt>
    <dgm:pt modelId="{71397FA7-1BC3-4B2F-A07E-9E2A7B19A93F}">
      <dgm:prSet phldrT="[Text]"/>
      <dgm:spPr/>
      <dgm:t>
        <a:bodyPr/>
        <a:lstStyle/>
        <a:p>
          <a:r>
            <a:rPr lang="en-US" dirty="0" smtClean="0"/>
            <a:t>7</a:t>
          </a:r>
          <a:endParaRPr lang="en-US" dirty="0"/>
        </a:p>
      </dgm:t>
    </dgm:pt>
    <dgm:pt modelId="{F461E0BE-586E-4B1E-8F7E-5B91281F00EE}" type="parTrans" cxnId="{7F0BF8C3-AE22-4801-A0B5-8FC2D7A534B6}">
      <dgm:prSet/>
      <dgm:spPr/>
      <dgm:t>
        <a:bodyPr/>
        <a:lstStyle/>
        <a:p>
          <a:endParaRPr lang="en-US"/>
        </a:p>
      </dgm:t>
    </dgm:pt>
    <dgm:pt modelId="{F69286CD-8474-46A5-B5FA-DC193B3C4B19}" type="sibTrans" cxnId="{7F0BF8C3-AE22-4801-A0B5-8FC2D7A534B6}">
      <dgm:prSet/>
      <dgm:spPr/>
      <dgm:t>
        <a:bodyPr/>
        <a:lstStyle/>
        <a:p>
          <a:endParaRPr lang="en-US"/>
        </a:p>
      </dgm:t>
    </dgm:pt>
    <dgm:pt modelId="{D30290BD-F4D4-4A8C-B13C-CB69E957724F}" type="pres">
      <dgm:prSet presAssocID="{CDB61618-BD1E-43AE-9A97-BD9EA2EA3F56}" presName="Name0" presStyleCnt="0">
        <dgm:presLayoutVars>
          <dgm:dir/>
          <dgm:animLvl val="lvl"/>
          <dgm:resizeHandles val="exact"/>
        </dgm:presLayoutVars>
      </dgm:prSet>
      <dgm:spPr/>
      <dgm:t>
        <a:bodyPr/>
        <a:lstStyle/>
        <a:p>
          <a:endParaRPr lang="en-US"/>
        </a:p>
      </dgm:t>
    </dgm:pt>
    <dgm:pt modelId="{220E6E63-6383-4C2A-84D9-1ED80360027D}" type="pres">
      <dgm:prSet presAssocID="{E79BD20D-CC23-4401-AE69-18F5A83BA52B}" presName="compositeNode" presStyleCnt="0">
        <dgm:presLayoutVars>
          <dgm:bulletEnabled val="1"/>
        </dgm:presLayoutVars>
      </dgm:prSet>
      <dgm:spPr/>
    </dgm:pt>
    <dgm:pt modelId="{2C590A58-87FA-4778-A758-7F391847CC7E}" type="pres">
      <dgm:prSet presAssocID="{E79BD20D-CC23-4401-AE69-18F5A83BA52B}" presName="bgRect" presStyleLbl="node1" presStyleIdx="0" presStyleCnt="4" custAng="0"/>
      <dgm:spPr/>
      <dgm:t>
        <a:bodyPr/>
        <a:lstStyle/>
        <a:p>
          <a:endParaRPr lang="en-US"/>
        </a:p>
      </dgm:t>
    </dgm:pt>
    <dgm:pt modelId="{B73D1A7B-AF21-4C81-BA30-01E226E2D294}" type="pres">
      <dgm:prSet presAssocID="{E79BD20D-CC23-4401-AE69-18F5A83BA52B}" presName="parentNode" presStyleLbl="node1" presStyleIdx="0" presStyleCnt="4">
        <dgm:presLayoutVars>
          <dgm:chMax val="0"/>
          <dgm:bulletEnabled val="1"/>
        </dgm:presLayoutVars>
      </dgm:prSet>
      <dgm:spPr/>
      <dgm:t>
        <a:bodyPr/>
        <a:lstStyle/>
        <a:p>
          <a:endParaRPr lang="en-US"/>
        </a:p>
      </dgm:t>
    </dgm:pt>
    <dgm:pt modelId="{171A01A1-E1BC-44DD-B090-D71A09C4DFDC}" type="pres">
      <dgm:prSet presAssocID="{E79BD20D-CC23-4401-AE69-18F5A83BA52B}" presName="childNode" presStyleLbl="node1" presStyleIdx="0" presStyleCnt="4">
        <dgm:presLayoutVars>
          <dgm:bulletEnabled val="1"/>
        </dgm:presLayoutVars>
      </dgm:prSet>
      <dgm:spPr/>
      <dgm:t>
        <a:bodyPr/>
        <a:lstStyle/>
        <a:p>
          <a:endParaRPr lang="en-US"/>
        </a:p>
      </dgm:t>
    </dgm:pt>
    <dgm:pt modelId="{30D83071-97EC-4361-9EBA-B7AD559FADF3}" type="pres">
      <dgm:prSet presAssocID="{3E14DF26-0190-49BB-B11D-3DB851C9EA21}" presName="hSp" presStyleCnt="0"/>
      <dgm:spPr/>
    </dgm:pt>
    <dgm:pt modelId="{FFFDB95D-E89C-4FA4-B8BD-EEBC6ECF040C}" type="pres">
      <dgm:prSet presAssocID="{3E14DF26-0190-49BB-B11D-3DB851C9EA21}" presName="vProcSp" presStyleCnt="0"/>
      <dgm:spPr/>
    </dgm:pt>
    <dgm:pt modelId="{90FFE3D8-05E7-4947-8180-4EB5DD7E4D11}" type="pres">
      <dgm:prSet presAssocID="{3E14DF26-0190-49BB-B11D-3DB851C9EA21}" presName="vSp1" presStyleCnt="0"/>
      <dgm:spPr/>
    </dgm:pt>
    <dgm:pt modelId="{649ACD76-43F6-433C-AA04-5CAF06C65F1B}" type="pres">
      <dgm:prSet presAssocID="{3E14DF26-0190-49BB-B11D-3DB851C9EA21}" presName="simulatedConn" presStyleLbl="solidFgAcc1" presStyleIdx="0" presStyleCnt="3"/>
      <dgm:spPr/>
    </dgm:pt>
    <dgm:pt modelId="{A56BEB33-6DF6-4DA8-A183-2EDEC355DA82}" type="pres">
      <dgm:prSet presAssocID="{3E14DF26-0190-49BB-B11D-3DB851C9EA21}" presName="vSp2" presStyleCnt="0"/>
      <dgm:spPr/>
    </dgm:pt>
    <dgm:pt modelId="{8C2CBC13-3167-44E6-82A3-DA8AD71E669B}" type="pres">
      <dgm:prSet presAssocID="{3E14DF26-0190-49BB-B11D-3DB851C9EA21}" presName="sibTrans" presStyleCnt="0"/>
      <dgm:spPr/>
    </dgm:pt>
    <dgm:pt modelId="{915134BD-C3C1-4D45-8113-B1A6FE9CF06E}" type="pres">
      <dgm:prSet presAssocID="{AA09D33D-156E-4D80-82E0-84E739CDF4D9}" presName="compositeNode" presStyleCnt="0">
        <dgm:presLayoutVars>
          <dgm:bulletEnabled val="1"/>
        </dgm:presLayoutVars>
      </dgm:prSet>
      <dgm:spPr/>
    </dgm:pt>
    <dgm:pt modelId="{485507C2-FD57-4A7A-932E-C9965B73D4F3}" type="pres">
      <dgm:prSet presAssocID="{AA09D33D-156E-4D80-82E0-84E739CDF4D9}" presName="bgRect" presStyleLbl="node1" presStyleIdx="1" presStyleCnt="4"/>
      <dgm:spPr/>
      <dgm:t>
        <a:bodyPr/>
        <a:lstStyle/>
        <a:p>
          <a:endParaRPr lang="en-US"/>
        </a:p>
      </dgm:t>
    </dgm:pt>
    <dgm:pt modelId="{4B12F328-C6B1-4600-A896-DE07C0D9BDEA}" type="pres">
      <dgm:prSet presAssocID="{AA09D33D-156E-4D80-82E0-84E739CDF4D9}" presName="parentNode" presStyleLbl="node1" presStyleIdx="1" presStyleCnt="4">
        <dgm:presLayoutVars>
          <dgm:chMax val="0"/>
          <dgm:bulletEnabled val="1"/>
        </dgm:presLayoutVars>
      </dgm:prSet>
      <dgm:spPr/>
      <dgm:t>
        <a:bodyPr/>
        <a:lstStyle/>
        <a:p>
          <a:endParaRPr lang="en-US"/>
        </a:p>
      </dgm:t>
    </dgm:pt>
    <dgm:pt modelId="{931E1E08-BEE9-4AD4-9A5B-A7DB6A443830}" type="pres">
      <dgm:prSet presAssocID="{AA09D33D-156E-4D80-82E0-84E739CDF4D9}" presName="childNode" presStyleLbl="node1" presStyleIdx="1" presStyleCnt="4">
        <dgm:presLayoutVars>
          <dgm:bulletEnabled val="1"/>
        </dgm:presLayoutVars>
      </dgm:prSet>
      <dgm:spPr/>
      <dgm:t>
        <a:bodyPr/>
        <a:lstStyle/>
        <a:p>
          <a:endParaRPr lang="en-US"/>
        </a:p>
      </dgm:t>
    </dgm:pt>
    <dgm:pt modelId="{C93159E1-BAE2-44D2-8802-D4E2BF738A23}" type="pres">
      <dgm:prSet presAssocID="{B157925D-5835-4695-B4F2-BDCB87C9DD32}" presName="hSp" presStyleCnt="0"/>
      <dgm:spPr/>
    </dgm:pt>
    <dgm:pt modelId="{363087CF-7CAF-4466-838D-A7CABD8A4B28}" type="pres">
      <dgm:prSet presAssocID="{B157925D-5835-4695-B4F2-BDCB87C9DD32}" presName="vProcSp" presStyleCnt="0"/>
      <dgm:spPr/>
    </dgm:pt>
    <dgm:pt modelId="{97BC91C1-6812-465F-9066-9AA717CB9F0F}" type="pres">
      <dgm:prSet presAssocID="{B157925D-5835-4695-B4F2-BDCB87C9DD32}" presName="vSp1" presStyleCnt="0"/>
      <dgm:spPr/>
    </dgm:pt>
    <dgm:pt modelId="{DC131249-2263-42E1-AFD3-5E032949EE9B}" type="pres">
      <dgm:prSet presAssocID="{B157925D-5835-4695-B4F2-BDCB87C9DD32}" presName="simulatedConn" presStyleLbl="solidFgAcc1" presStyleIdx="1" presStyleCnt="3"/>
      <dgm:spPr/>
    </dgm:pt>
    <dgm:pt modelId="{2988F172-79EB-4AD7-85AD-74D8FBD4BB5E}" type="pres">
      <dgm:prSet presAssocID="{B157925D-5835-4695-B4F2-BDCB87C9DD32}" presName="vSp2" presStyleCnt="0"/>
      <dgm:spPr/>
    </dgm:pt>
    <dgm:pt modelId="{D6EB1DA6-C05F-4844-AA96-9158F98FDF9B}" type="pres">
      <dgm:prSet presAssocID="{B157925D-5835-4695-B4F2-BDCB87C9DD32}" presName="sibTrans" presStyleCnt="0"/>
      <dgm:spPr/>
    </dgm:pt>
    <dgm:pt modelId="{C3A46BD0-2C5C-428F-AB64-747015BAB522}" type="pres">
      <dgm:prSet presAssocID="{0682A781-9ADB-4534-A12F-0C122E9173A4}" presName="compositeNode" presStyleCnt="0">
        <dgm:presLayoutVars>
          <dgm:bulletEnabled val="1"/>
        </dgm:presLayoutVars>
      </dgm:prSet>
      <dgm:spPr/>
    </dgm:pt>
    <dgm:pt modelId="{540731DE-DF6C-4A18-98B5-A8CC34B3E488}" type="pres">
      <dgm:prSet presAssocID="{0682A781-9ADB-4534-A12F-0C122E9173A4}" presName="bgRect" presStyleLbl="node1" presStyleIdx="2" presStyleCnt="4"/>
      <dgm:spPr/>
      <dgm:t>
        <a:bodyPr/>
        <a:lstStyle/>
        <a:p>
          <a:endParaRPr lang="en-US"/>
        </a:p>
      </dgm:t>
    </dgm:pt>
    <dgm:pt modelId="{DA69836A-2673-454A-B7E3-2D48079766CE}" type="pres">
      <dgm:prSet presAssocID="{0682A781-9ADB-4534-A12F-0C122E9173A4}" presName="parentNode" presStyleLbl="node1" presStyleIdx="2" presStyleCnt="4">
        <dgm:presLayoutVars>
          <dgm:chMax val="0"/>
          <dgm:bulletEnabled val="1"/>
        </dgm:presLayoutVars>
      </dgm:prSet>
      <dgm:spPr/>
      <dgm:t>
        <a:bodyPr/>
        <a:lstStyle/>
        <a:p>
          <a:endParaRPr lang="en-US"/>
        </a:p>
      </dgm:t>
    </dgm:pt>
    <dgm:pt modelId="{C092C4DF-6259-41D8-8C60-927F5A9E14DF}" type="pres">
      <dgm:prSet presAssocID="{0682A781-9ADB-4534-A12F-0C122E9173A4}" presName="childNode" presStyleLbl="node1" presStyleIdx="2" presStyleCnt="4">
        <dgm:presLayoutVars>
          <dgm:bulletEnabled val="1"/>
        </dgm:presLayoutVars>
      </dgm:prSet>
      <dgm:spPr/>
      <dgm:t>
        <a:bodyPr/>
        <a:lstStyle/>
        <a:p>
          <a:endParaRPr lang="en-US"/>
        </a:p>
      </dgm:t>
    </dgm:pt>
    <dgm:pt modelId="{3202A2ED-2AD2-43CC-A987-1A8EF920214D}" type="pres">
      <dgm:prSet presAssocID="{0CFE4165-313C-418A-9EE9-C0810504C137}" presName="hSp" presStyleCnt="0"/>
      <dgm:spPr/>
    </dgm:pt>
    <dgm:pt modelId="{3D961D20-3B08-43AD-B5E2-7567C4D3CBA6}" type="pres">
      <dgm:prSet presAssocID="{0CFE4165-313C-418A-9EE9-C0810504C137}" presName="vProcSp" presStyleCnt="0"/>
      <dgm:spPr/>
    </dgm:pt>
    <dgm:pt modelId="{BF1963F0-DE52-4EF2-9211-4D6EBF7B093C}" type="pres">
      <dgm:prSet presAssocID="{0CFE4165-313C-418A-9EE9-C0810504C137}" presName="vSp1" presStyleCnt="0"/>
      <dgm:spPr/>
    </dgm:pt>
    <dgm:pt modelId="{4F0043B0-BB98-4D35-B1ED-6225155C2F9E}" type="pres">
      <dgm:prSet presAssocID="{0CFE4165-313C-418A-9EE9-C0810504C137}" presName="simulatedConn" presStyleLbl="solidFgAcc1" presStyleIdx="2" presStyleCnt="3"/>
      <dgm:spPr/>
    </dgm:pt>
    <dgm:pt modelId="{7DC4D035-02DB-44BF-810F-873782B5C97D}" type="pres">
      <dgm:prSet presAssocID="{0CFE4165-313C-418A-9EE9-C0810504C137}" presName="vSp2" presStyleCnt="0"/>
      <dgm:spPr/>
    </dgm:pt>
    <dgm:pt modelId="{0C6E0786-3877-4F92-8987-F3FB22F5D14B}" type="pres">
      <dgm:prSet presAssocID="{0CFE4165-313C-418A-9EE9-C0810504C137}" presName="sibTrans" presStyleCnt="0"/>
      <dgm:spPr/>
    </dgm:pt>
    <dgm:pt modelId="{1DBD2CB6-4A4D-426C-B704-20C6EF74D89F}" type="pres">
      <dgm:prSet presAssocID="{71397FA7-1BC3-4B2F-A07E-9E2A7B19A93F}" presName="compositeNode" presStyleCnt="0">
        <dgm:presLayoutVars>
          <dgm:bulletEnabled val="1"/>
        </dgm:presLayoutVars>
      </dgm:prSet>
      <dgm:spPr/>
    </dgm:pt>
    <dgm:pt modelId="{EC46C58F-36AD-4E82-B51F-7DE3ABC520A2}" type="pres">
      <dgm:prSet presAssocID="{71397FA7-1BC3-4B2F-A07E-9E2A7B19A93F}" presName="bgRect" presStyleLbl="node1" presStyleIdx="3" presStyleCnt="4"/>
      <dgm:spPr/>
      <dgm:t>
        <a:bodyPr/>
        <a:lstStyle/>
        <a:p>
          <a:endParaRPr lang="en-US"/>
        </a:p>
      </dgm:t>
    </dgm:pt>
    <dgm:pt modelId="{231064D3-20BE-488D-8927-F601AC946134}" type="pres">
      <dgm:prSet presAssocID="{71397FA7-1BC3-4B2F-A07E-9E2A7B19A93F}" presName="parentNode" presStyleLbl="node1" presStyleIdx="3" presStyleCnt="4">
        <dgm:presLayoutVars>
          <dgm:chMax val="0"/>
          <dgm:bulletEnabled val="1"/>
        </dgm:presLayoutVars>
      </dgm:prSet>
      <dgm:spPr/>
      <dgm:t>
        <a:bodyPr/>
        <a:lstStyle/>
        <a:p>
          <a:endParaRPr lang="en-US"/>
        </a:p>
      </dgm:t>
    </dgm:pt>
  </dgm:ptLst>
  <dgm:cxnLst>
    <dgm:cxn modelId="{ACF665E9-349F-48C6-B457-6E94932AE4F2}" type="presOf" srcId="{6B3AEFD5-3914-4730-9D5C-4E77651B473A}" destId="{931E1E08-BEE9-4AD4-9A5B-A7DB6A443830}" srcOrd="0" destOrd="0" presId="urn:microsoft.com/office/officeart/2005/8/layout/hProcess7"/>
    <dgm:cxn modelId="{CCABA3CB-220A-42C7-B7D8-E46A6DF4522C}" srcId="{0682A781-9ADB-4534-A12F-0C122E9173A4}" destId="{87F1B8E3-CCF7-42DB-85EA-F693400DFBB5}" srcOrd="0" destOrd="0" parTransId="{E23F1889-8AF4-4C3A-BFF1-6D04D07B9B73}" sibTransId="{B9B60F35-0CB1-4BF8-9C93-17A1830EA48E}"/>
    <dgm:cxn modelId="{1BAE85FE-7B3A-47A9-AE6B-6687B0CF5377}" srcId="{CDB61618-BD1E-43AE-9A97-BD9EA2EA3F56}" destId="{0682A781-9ADB-4534-A12F-0C122E9173A4}" srcOrd="2" destOrd="0" parTransId="{EFB06E82-CC9C-4435-A13C-B36508A7803D}" sibTransId="{0CFE4165-313C-418A-9EE9-C0810504C137}"/>
    <dgm:cxn modelId="{47B2EF0A-12D0-4E35-B320-DF7B8BE82D51}" type="presOf" srcId="{58C158C3-2575-4997-9782-31D485AFB338}" destId="{171A01A1-E1BC-44DD-B090-D71A09C4DFDC}" srcOrd="0" destOrd="0" presId="urn:microsoft.com/office/officeart/2005/8/layout/hProcess7"/>
    <dgm:cxn modelId="{C443A614-74F5-4A26-A8C4-19F831859A0D}" type="presOf" srcId="{0682A781-9ADB-4534-A12F-0C122E9173A4}" destId="{DA69836A-2673-454A-B7E3-2D48079766CE}" srcOrd="1" destOrd="0" presId="urn:microsoft.com/office/officeart/2005/8/layout/hProcess7"/>
    <dgm:cxn modelId="{58514253-DFB9-4595-8FA4-59B69B61803D}" srcId="{E79BD20D-CC23-4401-AE69-18F5A83BA52B}" destId="{58C158C3-2575-4997-9782-31D485AFB338}" srcOrd="0" destOrd="0" parTransId="{693CB559-E5B5-4FF2-90B0-ECA511624B17}" sibTransId="{7EFDDACF-7373-46DE-9CBD-2AEAA7B8BBAA}"/>
    <dgm:cxn modelId="{08AD1518-4B8E-484C-A978-2EE7447C4BC7}" type="presOf" srcId="{AA09D33D-156E-4D80-82E0-84E739CDF4D9}" destId="{485507C2-FD57-4A7A-932E-C9965B73D4F3}" srcOrd="0" destOrd="0" presId="urn:microsoft.com/office/officeart/2005/8/layout/hProcess7"/>
    <dgm:cxn modelId="{49EDB1B9-6E50-408A-A338-54DC6185BF81}" type="presOf" srcId="{E79BD20D-CC23-4401-AE69-18F5A83BA52B}" destId="{2C590A58-87FA-4778-A758-7F391847CC7E}" srcOrd="0" destOrd="0" presId="urn:microsoft.com/office/officeart/2005/8/layout/hProcess7"/>
    <dgm:cxn modelId="{7F0BF8C3-AE22-4801-A0B5-8FC2D7A534B6}" srcId="{CDB61618-BD1E-43AE-9A97-BD9EA2EA3F56}" destId="{71397FA7-1BC3-4B2F-A07E-9E2A7B19A93F}" srcOrd="3" destOrd="0" parTransId="{F461E0BE-586E-4B1E-8F7E-5B91281F00EE}" sibTransId="{F69286CD-8474-46A5-B5FA-DC193B3C4B19}"/>
    <dgm:cxn modelId="{60406AD0-569F-4AD8-ACDC-A40F71729126}" srcId="{AA09D33D-156E-4D80-82E0-84E739CDF4D9}" destId="{6B3AEFD5-3914-4730-9D5C-4E77651B473A}" srcOrd="0" destOrd="0" parTransId="{02750AA2-C7AF-41C6-B326-1C90C0F99C82}" sibTransId="{F75349D8-1119-475F-9FC0-CF0F9F5AF5EE}"/>
    <dgm:cxn modelId="{B53F062F-291C-4414-9FAC-083CC87A7E2D}" type="presOf" srcId="{CDB61618-BD1E-43AE-9A97-BD9EA2EA3F56}" destId="{D30290BD-F4D4-4A8C-B13C-CB69E957724F}" srcOrd="0" destOrd="0" presId="urn:microsoft.com/office/officeart/2005/8/layout/hProcess7"/>
    <dgm:cxn modelId="{21BCF2F5-7EEB-4794-854A-43CA1E6FE6BC}" type="presOf" srcId="{0682A781-9ADB-4534-A12F-0C122E9173A4}" destId="{540731DE-DF6C-4A18-98B5-A8CC34B3E488}" srcOrd="0" destOrd="0" presId="urn:microsoft.com/office/officeart/2005/8/layout/hProcess7"/>
    <dgm:cxn modelId="{464BA76B-0D1F-44F7-A00B-043CAC8A0307}" type="presOf" srcId="{71397FA7-1BC3-4B2F-A07E-9E2A7B19A93F}" destId="{231064D3-20BE-488D-8927-F601AC946134}" srcOrd="1" destOrd="0" presId="urn:microsoft.com/office/officeart/2005/8/layout/hProcess7"/>
    <dgm:cxn modelId="{DF57470E-E508-4B86-95E5-D71425EA9F36}" type="presOf" srcId="{E79BD20D-CC23-4401-AE69-18F5A83BA52B}" destId="{B73D1A7B-AF21-4C81-BA30-01E226E2D294}" srcOrd="1" destOrd="0" presId="urn:microsoft.com/office/officeart/2005/8/layout/hProcess7"/>
    <dgm:cxn modelId="{7ECDE4D3-7FD2-408E-92C0-BBEF54B80857}" type="presOf" srcId="{87F1B8E3-CCF7-42DB-85EA-F693400DFBB5}" destId="{C092C4DF-6259-41D8-8C60-927F5A9E14DF}" srcOrd="0" destOrd="0" presId="urn:microsoft.com/office/officeart/2005/8/layout/hProcess7"/>
    <dgm:cxn modelId="{2E570B62-E4DF-4112-A04E-2F9D169924B6}" srcId="{CDB61618-BD1E-43AE-9A97-BD9EA2EA3F56}" destId="{AA09D33D-156E-4D80-82E0-84E739CDF4D9}" srcOrd="1" destOrd="0" parTransId="{E7A0B332-7682-49DF-AF10-82B57348306F}" sibTransId="{B157925D-5835-4695-B4F2-BDCB87C9DD32}"/>
    <dgm:cxn modelId="{2D36702C-F0C2-42B6-BC0E-2089E30FDB30}" srcId="{CDB61618-BD1E-43AE-9A97-BD9EA2EA3F56}" destId="{E79BD20D-CC23-4401-AE69-18F5A83BA52B}" srcOrd="0" destOrd="0" parTransId="{7028AC87-C1B3-4FD6-9D0D-74579DBC6BB8}" sibTransId="{3E14DF26-0190-49BB-B11D-3DB851C9EA21}"/>
    <dgm:cxn modelId="{8EF325C9-FA53-41AA-BCA0-7237B755A907}" type="presOf" srcId="{71397FA7-1BC3-4B2F-A07E-9E2A7B19A93F}" destId="{EC46C58F-36AD-4E82-B51F-7DE3ABC520A2}" srcOrd="0" destOrd="0" presId="urn:microsoft.com/office/officeart/2005/8/layout/hProcess7"/>
    <dgm:cxn modelId="{B984AF6E-BB28-4917-BDC9-D51279F2EC01}" type="presOf" srcId="{AA09D33D-156E-4D80-82E0-84E739CDF4D9}" destId="{4B12F328-C6B1-4600-A896-DE07C0D9BDEA}" srcOrd="1" destOrd="0" presId="urn:microsoft.com/office/officeart/2005/8/layout/hProcess7"/>
    <dgm:cxn modelId="{70C16A7F-0B80-41E3-9F58-189D43DA2C2E}" type="presParOf" srcId="{D30290BD-F4D4-4A8C-B13C-CB69E957724F}" destId="{220E6E63-6383-4C2A-84D9-1ED80360027D}" srcOrd="0" destOrd="0" presId="urn:microsoft.com/office/officeart/2005/8/layout/hProcess7"/>
    <dgm:cxn modelId="{BDA8A062-E51B-4FEF-957A-F2D8A3F32B36}" type="presParOf" srcId="{220E6E63-6383-4C2A-84D9-1ED80360027D}" destId="{2C590A58-87FA-4778-A758-7F391847CC7E}" srcOrd="0" destOrd="0" presId="urn:microsoft.com/office/officeart/2005/8/layout/hProcess7"/>
    <dgm:cxn modelId="{B1BC75B5-1A34-4C2D-A27D-3ED48934A8FC}" type="presParOf" srcId="{220E6E63-6383-4C2A-84D9-1ED80360027D}" destId="{B73D1A7B-AF21-4C81-BA30-01E226E2D294}" srcOrd="1" destOrd="0" presId="urn:microsoft.com/office/officeart/2005/8/layout/hProcess7"/>
    <dgm:cxn modelId="{6DD8F57F-869A-404A-8D27-E68B80CEB437}" type="presParOf" srcId="{220E6E63-6383-4C2A-84D9-1ED80360027D}" destId="{171A01A1-E1BC-44DD-B090-D71A09C4DFDC}" srcOrd="2" destOrd="0" presId="urn:microsoft.com/office/officeart/2005/8/layout/hProcess7"/>
    <dgm:cxn modelId="{C98BD1B1-7D64-4193-B30C-16C8D82B8118}" type="presParOf" srcId="{D30290BD-F4D4-4A8C-B13C-CB69E957724F}" destId="{30D83071-97EC-4361-9EBA-B7AD559FADF3}" srcOrd="1" destOrd="0" presId="urn:microsoft.com/office/officeart/2005/8/layout/hProcess7"/>
    <dgm:cxn modelId="{4CB0D813-CBDF-419C-9B79-7219038606F6}" type="presParOf" srcId="{D30290BD-F4D4-4A8C-B13C-CB69E957724F}" destId="{FFFDB95D-E89C-4FA4-B8BD-EEBC6ECF040C}" srcOrd="2" destOrd="0" presId="urn:microsoft.com/office/officeart/2005/8/layout/hProcess7"/>
    <dgm:cxn modelId="{62AF13E6-9D40-4770-B686-50579A6AA7D5}" type="presParOf" srcId="{FFFDB95D-E89C-4FA4-B8BD-EEBC6ECF040C}" destId="{90FFE3D8-05E7-4947-8180-4EB5DD7E4D11}" srcOrd="0" destOrd="0" presId="urn:microsoft.com/office/officeart/2005/8/layout/hProcess7"/>
    <dgm:cxn modelId="{52161DAA-1BD6-42F3-AE0F-9B915CBA32CE}" type="presParOf" srcId="{FFFDB95D-E89C-4FA4-B8BD-EEBC6ECF040C}" destId="{649ACD76-43F6-433C-AA04-5CAF06C65F1B}" srcOrd="1" destOrd="0" presId="urn:microsoft.com/office/officeart/2005/8/layout/hProcess7"/>
    <dgm:cxn modelId="{030A22E1-FB41-4962-A7CF-5BB0DF20F07B}" type="presParOf" srcId="{FFFDB95D-E89C-4FA4-B8BD-EEBC6ECF040C}" destId="{A56BEB33-6DF6-4DA8-A183-2EDEC355DA82}" srcOrd="2" destOrd="0" presId="urn:microsoft.com/office/officeart/2005/8/layout/hProcess7"/>
    <dgm:cxn modelId="{0640AC69-3464-4D86-8999-E237C7C88634}" type="presParOf" srcId="{D30290BD-F4D4-4A8C-B13C-CB69E957724F}" destId="{8C2CBC13-3167-44E6-82A3-DA8AD71E669B}" srcOrd="3" destOrd="0" presId="urn:microsoft.com/office/officeart/2005/8/layout/hProcess7"/>
    <dgm:cxn modelId="{E3A51C28-4A66-40B8-AF1B-A768E17F034B}" type="presParOf" srcId="{D30290BD-F4D4-4A8C-B13C-CB69E957724F}" destId="{915134BD-C3C1-4D45-8113-B1A6FE9CF06E}" srcOrd="4" destOrd="0" presId="urn:microsoft.com/office/officeart/2005/8/layout/hProcess7"/>
    <dgm:cxn modelId="{973076A3-3638-4628-8946-E352E9FEDDFB}" type="presParOf" srcId="{915134BD-C3C1-4D45-8113-B1A6FE9CF06E}" destId="{485507C2-FD57-4A7A-932E-C9965B73D4F3}" srcOrd="0" destOrd="0" presId="urn:microsoft.com/office/officeart/2005/8/layout/hProcess7"/>
    <dgm:cxn modelId="{99001B39-C22F-4F2E-B520-2B8C902B4E6C}" type="presParOf" srcId="{915134BD-C3C1-4D45-8113-B1A6FE9CF06E}" destId="{4B12F328-C6B1-4600-A896-DE07C0D9BDEA}" srcOrd="1" destOrd="0" presId="urn:microsoft.com/office/officeart/2005/8/layout/hProcess7"/>
    <dgm:cxn modelId="{A79C34C0-42EC-459C-89F7-CC5179DFBB1C}" type="presParOf" srcId="{915134BD-C3C1-4D45-8113-B1A6FE9CF06E}" destId="{931E1E08-BEE9-4AD4-9A5B-A7DB6A443830}" srcOrd="2" destOrd="0" presId="urn:microsoft.com/office/officeart/2005/8/layout/hProcess7"/>
    <dgm:cxn modelId="{816CDA8F-1477-483B-8427-FC1281D43CA0}" type="presParOf" srcId="{D30290BD-F4D4-4A8C-B13C-CB69E957724F}" destId="{C93159E1-BAE2-44D2-8802-D4E2BF738A23}" srcOrd="5" destOrd="0" presId="urn:microsoft.com/office/officeart/2005/8/layout/hProcess7"/>
    <dgm:cxn modelId="{671E6C49-8C17-4E3F-958A-DD3B4E10EA4F}" type="presParOf" srcId="{D30290BD-F4D4-4A8C-B13C-CB69E957724F}" destId="{363087CF-7CAF-4466-838D-A7CABD8A4B28}" srcOrd="6" destOrd="0" presId="urn:microsoft.com/office/officeart/2005/8/layout/hProcess7"/>
    <dgm:cxn modelId="{390F6D8D-2429-4690-AC64-E24220E123C6}" type="presParOf" srcId="{363087CF-7CAF-4466-838D-A7CABD8A4B28}" destId="{97BC91C1-6812-465F-9066-9AA717CB9F0F}" srcOrd="0" destOrd="0" presId="urn:microsoft.com/office/officeart/2005/8/layout/hProcess7"/>
    <dgm:cxn modelId="{CD847B0E-FD48-439C-B2DB-0036B7C73467}" type="presParOf" srcId="{363087CF-7CAF-4466-838D-A7CABD8A4B28}" destId="{DC131249-2263-42E1-AFD3-5E032949EE9B}" srcOrd="1" destOrd="0" presId="urn:microsoft.com/office/officeart/2005/8/layout/hProcess7"/>
    <dgm:cxn modelId="{F6E0BBE7-3F88-463A-928F-CE23598F554A}" type="presParOf" srcId="{363087CF-7CAF-4466-838D-A7CABD8A4B28}" destId="{2988F172-79EB-4AD7-85AD-74D8FBD4BB5E}" srcOrd="2" destOrd="0" presId="urn:microsoft.com/office/officeart/2005/8/layout/hProcess7"/>
    <dgm:cxn modelId="{03806DAE-82A8-44A7-9995-42DF74DF096D}" type="presParOf" srcId="{D30290BD-F4D4-4A8C-B13C-CB69E957724F}" destId="{D6EB1DA6-C05F-4844-AA96-9158F98FDF9B}" srcOrd="7" destOrd="0" presId="urn:microsoft.com/office/officeart/2005/8/layout/hProcess7"/>
    <dgm:cxn modelId="{EFCEEC24-9293-426B-889B-72DC51601AFE}" type="presParOf" srcId="{D30290BD-F4D4-4A8C-B13C-CB69E957724F}" destId="{C3A46BD0-2C5C-428F-AB64-747015BAB522}" srcOrd="8" destOrd="0" presId="urn:microsoft.com/office/officeart/2005/8/layout/hProcess7"/>
    <dgm:cxn modelId="{91512EB8-BB3A-4F4A-BF68-80A7C1955FC1}" type="presParOf" srcId="{C3A46BD0-2C5C-428F-AB64-747015BAB522}" destId="{540731DE-DF6C-4A18-98B5-A8CC34B3E488}" srcOrd="0" destOrd="0" presId="urn:microsoft.com/office/officeart/2005/8/layout/hProcess7"/>
    <dgm:cxn modelId="{C1B73110-711F-4632-BE64-1D446CCC662B}" type="presParOf" srcId="{C3A46BD0-2C5C-428F-AB64-747015BAB522}" destId="{DA69836A-2673-454A-B7E3-2D48079766CE}" srcOrd="1" destOrd="0" presId="urn:microsoft.com/office/officeart/2005/8/layout/hProcess7"/>
    <dgm:cxn modelId="{769561E2-A624-4ECE-BE48-37864B717DC6}" type="presParOf" srcId="{C3A46BD0-2C5C-428F-AB64-747015BAB522}" destId="{C092C4DF-6259-41D8-8C60-927F5A9E14DF}" srcOrd="2" destOrd="0" presId="urn:microsoft.com/office/officeart/2005/8/layout/hProcess7"/>
    <dgm:cxn modelId="{365D59DA-1220-4C86-B46D-06CA2241E742}" type="presParOf" srcId="{D30290BD-F4D4-4A8C-B13C-CB69E957724F}" destId="{3202A2ED-2AD2-43CC-A987-1A8EF920214D}" srcOrd="9" destOrd="0" presId="urn:microsoft.com/office/officeart/2005/8/layout/hProcess7"/>
    <dgm:cxn modelId="{C2069D8E-B545-4B09-8DE2-7A2184BB6D37}" type="presParOf" srcId="{D30290BD-F4D4-4A8C-B13C-CB69E957724F}" destId="{3D961D20-3B08-43AD-B5E2-7567C4D3CBA6}" srcOrd="10" destOrd="0" presId="urn:microsoft.com/office/officeart/2005/8/layout/hProcess7"/>
    <dgm:cxn modelId="{A251C85C-423A-4D13-9BFB-701236A150DA}" type="presParOf" srcId="{3D961D20-3B08-43AD-B5E2-7567C4D3CBA6}" destId="{BF1963F0-DE52-4EF2-9211-4D6EBF7B093C}" srcOrd="0" destOrd="0" presId="urn:microsoft.com/office/officeart/2005/8/layout/hProcess7"/>
    <dgm:cxn modelId="{3CFA1AEC-53DA-48F4-9D4C-593EA8E15BA7}" type="presParOf" srcId="{3D961D20-3B08-43AD-B5E2-7567C4D3CBA6}" destId="{4F0043B0-BB98-4D35-B1ED-6225155C2F9E}" srcOrd="1" destOrd="0" presId="urn:microsoft.com/office/officeart/2005/8/layout/hProcess7"/>
    <dgm:cxn modelId="{BE0CE0BF-F052-461B-A780-9645AD0B5306}" type="presParOf" srcId="{3D961D20-3B08-43AD-B5E2-7567C4D3CBA6}" destId="{7DC4D035-02DB-44BF-810F-873782B5C97D}" srcOrd="2" destOrd="0" presId="urn:microsoft.com/office/officeart/2005/8/layout/hProcess7"/>
    <dgm:cxn modelId="{6464AC1C-EBB8-4659-B092-AAACEAA4D442}" type="presParOf" srcId="{D30290BD-F4D4-4A8C-B13C-CB69E957724F}" destId="{0C6E0786-3877-4F92-8987-F3FB22F5D14B}" srcOrd="11" destOrd="0" presId="urn:microsoft.com/office/officeart/2005/8/layout/hProcess7"/>
    <dgm:cxn modelId="{3C6E2EFF-99B2-41F5-A21F-EF9D48E9A3EF}" type="presParOf" srcId="{D30290BD-F4D4-4A8C-B13C-CB69E957724F}" destId="{1DBD2CB6-4A4D-426C-B704-20C6EF74D89F}" srcOrd="12" destOrd="0" presId="urn:microsoft.com/office/officeart/2005/8/layout/hProcess7"/>
    <dgm:cxn modelId="{75A94F76-F2FD-439B-9990-626A92F6BC9F}" type="presParOf" srcId="{1DBD2CB6-4A4D-426C-B704-20C6EF74D89F}" destId="{EC46C58F-36AD-4E82-B51F-7DE3ABC520A2}" srcOrd="0" destOrd="0" presId="urn:microsoft.com/office/officeart/2005/8/layout/hProcess7"/>
    <dgm:cxn modelId="{7C013917-016B-4D9B-A590-6AAA0B5ED449}" type="presParOf" srcId="{1DBD2CB6-4A4D-426C-B704-20C6EF74D89F}" destId="{231064D3-20BE-488D-8927-F601AC946134}" srcOrd="1" destOrd="0" presId="urn:microsoft.com/office/officeart/2005/8/layout/hProcess7"/>
  </dgm:cxnLst>
  <dgm:bg/>
  <dgm:whole/>
</dgm:dataModel>
</file>

<file path=ppt/diagrams/data5.xml><?xml version="1.0" encoding="utf-8"?>
<dgm:dataModel xmlns:dgm="http://schemas.openxmlformats.org/drawingml/2006/diagram" xmlns:a="http://schemas.openxmlformats.org/drawingml/2006/main">
  <dgm:ptLst>
    <dgm:pt modelId="{162C2C24-A865-4187-90A5-63E94A531D23}"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6B541655-9442-4631-AB04-EA3FB0E9A398}">
      <dgm:prSet phldrT="[Text]" custT="1"/>
      <dgm:spPr/>
      <dgm:t>
        <a:bodyPr/>
        <a:lstStyle/>
        <a:p>
          <a:r>
            <a:rPr lang="en-US" sz="2800" dirty="0" smtClean="0"/>
            <a:t>Revolution of 1830</a:t>
          </a:r>
          <a:endParaRPr lang="en-US" sz="2800" dirty="0"/>
        </a:p>
      </dgm:t>
    </dgm:pt>
    <dgm:pt modelId="{33D88FD4-A99F-40D1-B03E-2BD1BC646098}" type="parTrans" cxnId="{14B4708E-B270-4054-B815-49DD8EB33A9F}">
      <dgm:prSet/>
      <dgm:spPr/>
      <dgm:t>
        <a:bodyPr/>
        <a:lstStyle/>
        <a:p>
          <a:endParaRPr lang="en-US"/>
        </a:p>
      </dgm:t>
    </dgm:pt>
    <dgm:pt modelId="{7B885344-2019-49C1-9DED-F70829688EF0}" type="sibTrans" cxnId="{14B4708E-B270-4054-B815-49DD8EB33A9F}">
      <dgm:prSet/>
      <dgm:spPr/>
      <dgm:t>
        <a:bodyPr/>
        <a:lstStyle/>
        <a:p>
          <a:endParaRPr lang="en-US"/>
        </a:p>
      </dgm:t>
    </dgm:pt>
    <dgm:pt modelId="{1F0218B9-24DC-4EE0-B337-5EFC1B336824}">
      <dgm:prSet phldrT="[Text]" custT="1"/>
      <dgm:spPr/>
      <dgm:t>
        <a:bodyPr/>
        <a:lstStyle/>
        <a:p>
          <a:r>
            <a:rPr lang="en-US" sz="2800" dirty="0" smtClean="0"/>
            <a:t>National Spirit throughout Europe</a:t>
          </a:r>
          <a:endParaRPr lang="en-US" sz="2800" dirty="0"/>
        </a:p>
      </dgm:t>
    </dgm:pt>
    <dgm:pt modelId="{99AEA168-89D7-4920-8C7D-960778805720}" type="parTrans" cxnId="{FAC44BCB-30D2-4A9D-B5D3-C7508434C38C}">
      <dgm:prSet/>
      <dgm:spPr/>
      <dgm:t>
        <a:bodyPr/>
        <a:lstStyle/>
        <a:p>
          <a:endParaRPr lang="en-US"/>
        </a:p>
      </dgm:t>
    </dgm:pt>
    <dgm:pt modelId="{DE38049B-DFAB-4478-BE91-3B0F6025AD32}" type="sibTrans" cxnId="{FAC44BCB-30D2-4A9D-B5D3-C7508434C38C}">
      <dgm:prSet/>
      <dgm:spPr/>
      <dgm:t>
        <a:bodyPr/>
        <a:lstStyle/>
        <a:p>
          <a:endParaRPr lang="en-US"/>
        </a:p>
      </dgm:t>
    </dgm:pt>
    <dgm:pt modelId="{6AE9EDFE-0DF8-465C-833C-9BA1D7850C9C}" type="pres">
      <dgm:prSet presAssocID="{162C2C24-A865-4187-90A5-63E94A531D23}" presName="compositeShape" presStyleCnt="0">
        <dgm:presLayoutVars>
          <dgm:chMax val="2"/>
          <dgm:dir/>
          <dgm:resizeHandles val="exact"/>
        </dgm:presLayoutVars>
      </dgm:prSet>
      <dgm:spPr/>
      <dgm:t>
        <a:bodyPr/>
        <a:lstStyle/>
        <a:p>
          <a:endParaRPr lang="en-US"/>
        </a:p>
      </dgm:t>
    </dgm:pt>
    <dgm:pt modelId="{B6A91E51-9E1B-4233-BCC5-D372C9F8F930}" type="pres">
      <dgm:prSet presAssocID="{162C2C24-A865-4187-90A5-63E94A531D23}" presName="ribbon" presStyleLbl="node1" presStyleIdx="0" presStyleCnt="1" custScaleY="106250"/>
      <dgm:spPr>
        <a:solidFill>
          <a:srgbClr val="FF4747"/>
        </a:solidFill>
      </dgm:spPr>
    </dgm:pt>
    <dgm:pt modelId="{F5D7D418-4451-4D2F-8A69-CFD8EC34B257}" type="pres">
      <dgm:prSet presAssocID="{162C2C24-A865-4187-90A5-63E94A531D23}" presName="leftArrowText" presStyleLbl="node1" presStyleIdx="0" presStyleCnt="1">
        <dgm:presLayoutVars>
          <dgm:chMax val="0"/>
          <dgm:bulletEnabled val="1"/>
        </dgm:presLayoutVars>
      </dgm:prSet>
      <dgm:spPr/>
      <dgm:t>
        <a:bodyPr/>
        <a:lstStyle/>
        <a:p>
          <a:endParaRPr lang="en-US"/>
        </a:p>
      </dgm:t>
    </dgm:pt>
    <dgm:pt modelId="{56770A21-BEFB-4B2A-BA3D-8D943D901C91}" type="pres">
      <dgm:prSet presAssocID="{162C2C24-A865-4187-90A5-63E94A531D23}" presName="rightArrowText" presStyleLbl="node1" presStyleIdx="0" presStyleCnt="1">
        <dgm:presLayoutVars>
          <dgm:chMax val="0"/>
          <dgm:bulletEnabled val="1"/>
        </dgm:presLayoutVars>
      </dgm:prSet>
      <dgm:spPr/>
      <dgm:t>
        <a:bodyPr/>
        <a:lstStyle/>
        <a:p>
          <a:endParaRPr lang="en-US"/>
        </a:p>
      </dgm:t>
    </dgm:pt>
  </dgm:ptLst>
  <dgm:cxnLst>
    <dgm:cxn modelId="{BC7B1E4D-58E5-4E58-B000-FE09C6F18C8B}" type="presOf" srcId="{1F0218B9-24DC-4EE0-B337-5EFC1B336824}" destId="{56770A21-BEFB-4B2A-BA3D-8D943D901C91}" srcOrd="0" destOrd="0" presId="urn:microsoft.com/office/officeart/2005/8/layout/arrow6"/>
    <dgm:cxn modelId="{6DEA17DF-D375-4929-8809-C11A2C430CA6}" type="presOf" srcId="{162C2C24-A865-4187-90A5-63E94A531D23}" destId="{6AE9EDFE-0DF8-465C-833C-9BA1D7850C9C}" srcOrd="0" destOrd="0" presId="urn:microsoft.com/office/officeart/2005/8/layout/arrow6"/>
    <dgm:cxn modelId="{1FFF7C1A-A3D0-44A1-B3FB-408CE20B6294}" type="presOf" srcId="{6B541655-9442-4631-AB04-EA3FB0E9A398}" destId="{F5D7D418-4451-4D2F-8A69-CFD8EC34B257}" srcOrd="0" destOrd="0" presId="urn:microsoft.com/office/officeart/2005/8/layout/arrow6"/>
    <dgm:cxn modelId="{14B4708E-B270-4054-B815-49DD8EB33A9F}" srcId="{162C2C24-A865-4187-90A5-63E94A531D23}" destId="{6B541655-9442-4631-AB04-EA3FB0E9A398}" srcOrd="0" destOrd="0" parTransId="{33D88FD4-A99F-40D1-B03E-2BD1BC646098}" sibTransId="{7B885344-2019-49C1-9DED-F70829688EF0}"/>
    <dgm:cxn modelId="{FAC44BCB-30D2-4A9D-B5D3-C7508434C38C}" srcId="{162C2C24-A865-4187-90A5-63E94A531D23}" destId="{1F0218B9-24DC-4EE0-B337-5EFC1B336824}" srcOrd="1" destOrd="0" parTransId="{99AEA168-89D7-4920-8C7D-960778805720}" sibTransId="{DE38049B-DFAB-4478-BE91-3B0F6025AD32}"/>
    <dgm:cxn modelId="{62ECB050-CE6A-430B-90DF-C9CF3C6875EF}" type="presParOf" srcId="{6AE9EDFE-0DF8-465C-833C-9BA1D7850C9C}" destId="{B6A91E51-9E1B-4233-BCC5-D372C9F8F930}" srcOrd="0" destOrd="0" presId="urn:microsoft.com/office/officeart/2005/8/layout/arrow6"/>
    <dgm:cxn modelId="{AA207874-221F-4C4B-A9DB-2A3FE8BE75DD}" type="presParOf" srcId="{6AE9EDFE-0DF8-465C-833C-9BA1D7850C9C}" destId="{F5D7D418-4451-4D2F-8A69-CFD8EC34B257}" srcOrd="1" destOrd="0" presId="urn:microsoft.com/office/officeart/2005/8/layout/arrow6"/>
    <dgm:cxn modelId="{DB5F297B-D538-4BB7-891D-325DCA7CAF20}" type="presParOf" srcId="{6AE9EDFE-0DF8-465C-833C-9BA1D7850C9C}" destId="{56770A21-BEFB-4B2A-BA3D-8D943D901C91}" srcOrd="2" destOrd="0" presId="urn:microsoft.com/office/officeart/2005/8/layout/arrow6"/>
  </dgm:cxnLst>
  <dgm:bg/>
  <dgm:whole/>
</dgm:dataModel>
</file>

<file path=ppt/diagrams/data6.xml><?xml version="1.0" encoding="utf-8"?>
<dgm:dataModel xmlns:dgm="http://schemas.openxmlformats.org/drawingml/2006/diagram" xmlns:a="http://schemas.openxmlformats.org/drawingml/2006/main">
  <dgm:ptLst>
    <dgm:pt modelId="{1B87511A-1774-4E93-BCCB-8FB88262CB3F}" type="doc">
      <dgm:prSet loTypeId="urn:microsoft.com/office/officeart/2005/8/layout/hProcess4" loCatId="process" qsTypeId="urn:microsoft.com/office/officeart/2005/8/quickstyle/3d3" qsCatId="3D" csTypeId="urn:microsoft.com/office/officeart/2005/8/colors/colorful2" csCatId="colorful" phldr="1"/>
      <dgm:spPr/>
    </dgm:pt>
    <dgm:pt modelId="{7F366A50-1ADD-40EB-8CD7-357E4CDF7664}">
      <dgm:prSet phldrT="[Text]" custT="1"/>
      <dgm:spPr/>
      <dgm:t>
        <a:bodyPr/>
        <a:lstStyle/>
        <a:p>
          <a:r>
            <a:rPr lang="en-US" sz="2000" dirty="0" smtClean="0"/>
            <a:t>Protests </a:t>
          </a:r>
          <a:endParaRPr lang="en-US" sz="2000" dirty="0"/>
        </a:p>
      </dgm:t>
    </dgm:pt>
    <dgm:pt modelId="{8BDD6EB5-460E-4264-B3AB-15228DB8DB96}" type="parTrans" cxnId="{F6524B0F-50FD-4E56-BAC7-4D5EDE0426D4}">
      <dgm:prSet/>
      <dgm:spPr/>
      <dgm:t>
        <a:bodyPr/>
        <a:lstStyle/>
        <a:p>
          <a:endParaRPr lang="en-US"/>
        </a:p>
      </dgm:t>
    </dgm:pt>
    <dgm:pt modelId="{C04113C0-A638-4EA8-9FB5-02D66382B8BE}" type="sibTrans" cxnId="{F6524B0F-50FD-4E56-BAC7-4D5EDE0426D4}">
      <dgm:prSet/>
      <dgm:spPr/>
      <dgm:t>
        <a:bodyPr/>
        <a:lstStyle/>
        <a:p>
          <a:endParaRPr lang="en-US"/>
        </a:p>
      </dgm:t>
    </dgm:pt>
    <dgm:pt modelId="{283D452C-6028-40AB-8677-71F9D8CE1FC3}">
      <dgm:prSet phldrT="[Text]" custT="1"/>
      <dgm:spPr/>
      <dgm:t>
        <a:bodyPr/>
        <a:lstStyle/>
        <a:p>
          <a:r>
            <a:rPr lang="en-US" sz="1400" dirty="0" smtClean="0"/>
            <a:t>Open Fire on protestors</a:t>
          </a:r>
          <a:endParaRPr lang="en-US" sz="1400" dirty="0"/>
        </a:p>
      </dgm:t>
    </dgm:pt>
    <dgm:pt modelId="{C6FF8508-20B3-4FCD-81B7-A665A696D710}" type="parTrans" cxnId="{E7B04AC0-1B5A-4E8E-8E78-F3016F66DA40}">
      <dgm:prSet/>
      <dgm:spPr/>
      <dgm:t>
        <a:bodyPr/>
        <a:lstStyle/>
        <a:p>
          <a:endParaRPr lang="en-US"/>
        </a:p>
      </dgm:t>
    </dgm:pt>
    <dgm:pt modelId="{31DB407D-0708-4BA8-9678-6777F690C447}" type="sibTrans" cxnId="{E7B04AC0-1B5A-4E8E-8E78-F3016F66DA40}">
      <dgm:prSet/>
      <dgm:spPr/>
      <dgm:t>
        <a:bodyPr/>
        <a:lstStyle/>
        <a:p>
          <a:endParaRPr lang="en-US"/>
        </a:p>
      </dgm:t>
    </dgm:pt>
    <dgm:pt modelId="{1A1AB509-A49A-4AAD-8FEA-6C147D7538D7}">
      <dgm:prSet phldrT="[Text]" custT="1"/>
      <dgm:spPr/>
      <dgm:t>
        <a:bodyPr/>
        <a:lstStyle/>
        <a:p>
          <a:r>
            <a:rPr lang="en-US" sz="1400" dirty="0" smtClean="0"/>
            <a:t>No control over Paris  </a:t>
          </a:r>
          <a:endParaRPr lang="en-US" sz="1400" dirty="0"/>
        </a:p>
      </dgm:t>
    </dgm:pt>
    <dgm:pt modelId="{2D443FE6-E546-4F75-B453-5E03712B80A1}" type="parTrans" cxnId="{225DC79D-5069-4C2D-9322-948CAA360819}">
      <dgm:prSet/>
      <dgm:spPr/>
      <dgm:t>
        <a:bodyPr/>
        <a:lstStyle/>
        <a:p>
          <a:endParaRPr lang="en-US"/>
        </a:p>
      </dgm:t>
    </dgm:pt>
    <dgm:pt modelId="{F4B57CBE-0F48-4141-AC4D-36852A30DC39}" type="sibTrans" cxnId="{225DC79D-5069-4C2D-9322-948CAA360819}">
      <dgm:prSet/>
      <dgm:spPr/>
      <dgm:t>
        <a:bodyPr/>
        <a:lstStyle/>
        <a:p>
          <a:endParaRPr lang="en-US"/>
        </a:p>
      </dgm:t>
    </dgm:pt>
    <dgm:pt modelId="{10151703-2A9B-4D13-A433-9F06AC78F6EC}">
      <dgm:prSet custT="1"/>
      <dgm:spPr/>
      <dgm:t>
        <a:bodyPr/>
        <a:lstStyle/>
        <a:p>
          <a:r>
            <a:rPr lang="en-US" sz="1400" dirty="0" smtClean="0"/>
            <a:t>King abdicated on February 24</a:t>
          </a:r>
          <a:endParaRPr lang="en-US" sz="1400" dirty="0"/>
        </a:p>
      </dgm:t>
    </dgm:pt>
    <dgm:pt modelId="{42A4F1CB-0FB8-45AE-861E-42A183457E86}" type="parTrans" cxnId="{B8B4BE66-1364-4AFC-BBC4-2170263A2789}">
      <dgm:prSet/>
      <dgm:spPr/>
      <dgm:t>
        <a:bodyPr/>
        <a:lstStyle/>
        <a:p>
          <a:endParaRPr lang="en-US"/>
        </a:p>
      </dgm:t>
    </dgm:pt>
    <dgm:pt modelId="{5D90AF33-6D54-415D-81F1-425B7551D159}" type="sibTrans" cxnId="{B8B4BE66-1364-4AFC-BBC4-2170263A2789}">
      <dgm:prSet/>
      <dgm:spPr/>
      <dgm:t>
        <a:bodyPr/>
        <a:lstStyle/>
        <a:p>
          <a:endParaRPr lang="en-US"/>
        </a:p>
      </dgm:t>
    </dgm:pt>
    <dgm:pt modelId="{ABB3A88F-3248-45A8-8550-1A89458C6B16}">
      <dgm:prSet custT="1"/>
      <dgm:spPr/>
      <dgm:t>
        <a:bodyPr/>
        <a:lstStyle/>
        <a:p>
          <a:r>
            <a:rPr lang="en-US" sz="1600" dirty="0" smtClean="0"/>
            <a:t>Political and reform banquets outlawed </a:t>
          </a:r>
          <a:endParaRPr lang="en-US" sz="1600" dirty="0"/>
        </a:p>
      </dgm:t>
    </dgm:pt>
    <dgm:pt modelId="{F1BEF6F2-304A-49EF-870D-0E10722C7261}" type="parTrans" cxnId="{AF382AF7-FB33-4D57-ABFC-3F9F2EB0B373}">
      <dgm:prSet/>
      <dgm:spPr/>
      <dgm:t>
        <a:bodyPr/>
        <a:lstStyle/>
        <a:p>
          <a:endParaRPr lang="en-US"/>
        </a:p>
      </dgm:t>
    </dgm:pt>
    <dgm:pt modelId="{8F5A88D2-8F2B-4332-99CE-53DC079EA8A9}" type="sibTrans" cxnId="{AF382AF7-FB33-4D57-ABFC-3F9F2EB0B373}">
      <dgm:prSet/>
      <dgm:spPr/>
      <dgm:t>
        <a:bodyPr/>
        <a:lstStyle/>
        <a:p>
          <a:endParaRPr lang="en-US"/>
        </a:p>
      </dgm:t>
    </dgm:pt>
    <dgm:pt modelId="{2394C317-431C-4C6F-B88C-1D4261D6B4C8}">
      <dgm:prSet custT="1"/>
      <dgm:spPr/>
      <dgm:t>
        <a:bodyPr/>
        <a:lstStyle/>
        <a:p>
          <a:r>
            <a:rPr lang="en-US" sz="1200" dirty="0" smtClean="0"/>
            <a:t>Working class and liberals not happy with the king (Louis Philippe ) and his minister (Francois Guizot)</a:t>
          </a:r>
          <a:endParaRPr lang="en-US" sz="1200" dirty="0"/>
        </a:p>
      </dgm:t>
    </dgm:pt>
    <dgm:pt modelId="{3EFDF727-7C80-48D5-B280-E45F7503847A}" type="parTrans" cxnId="{2FD14012-DB77-4F09-AD7F-D58347181757}">
      <dgm:prSet/>
      <dgm:spPr/>
      <dgm:t>
        <a:bodyPr/>
        <a:lstStyle/>
        <a:p>
          <a:endParaRPr lang="en-US"/>
        </a:p>
      </dgm:t>
    </dgm:pt>
    <dgm:pt modelId="{948DFD08-C14F-4244-8459-036B6A195D79}" type="sibTrans" cxnId="{2FD14012-DB77-4F09-AD7F-D58347181757}">
      <dgm:prSet/>
      <dgm:spPr/>
      <dgm:t>
        <a:bodyPr/>
        <a:lstStyle/>
        <a:p>
          <a:endParaRPr lang="en-US"/>
        </a:p>
      </dgm:t>
    </dgm:pt>
    <dgm:pt modelId="{78254FF0-0CB0-419D-A707-61A1DA6D9E67}" type="pres">
      <dgm:prSet presAssocID="{1B87511A-1774-4E93-BCCB-8FB88262CB3F}" presName="Name0" presStyleCnt="0">
        <dgm:presLayoutVars>
          <dgm:dir/>
          <dgm:animLvl val="lvl"/>
          <dgm:resizeHandles val="exact"/>
        </dgm:presLayoutVars>
      </dgm:prSet>
      <dgm:spPr/>
    </dgm:pt>
    <dgm:pt modelId="{098EE249-AFB1-4E20-BC93-0D4D0F65C42E}" type="pres">
      <dgm:prSet presAssocID="{1B87511A-1774-4E93-BCCB-8FB88262CB3F}" presName="tSp" presStyleCnt="0"/>
      <dgm:spPr/>
    </dgm:pt>
    <dgm:pt modelId="{9E4BDBCE-CB8A-4B69-851D-FE20904D3F5C}" type="pres">
      <dgm:prSet presAssocID="{1B87511A-1774-4E93-BCCB-8FB88262CB3F}" presName="bSp" presStyleCnt="0"/>
      <dgm:spPr/>
    </dgm:pt>
    <dgm:pt modelId="{0135F8A0-2F9E-4A7E-BF88-CE633FDCD1DB}" type="pres">
      <dgm:prSet presAssocID="{1B87511A-1774-4E93-BCCB-8FB88262CB3F}" presName="process" presStyleCnt="0"/>
      <dgm:spPr/>
    </dgm:pt>
    <dgm:pt modelId="{C1258F68-82E9-47D7-B6F7-2380555314D5}" type="pres">
      <dgm:prSet presAssocID="{2394C317-431C-4C6F-B88C-1D4261D6B4C8}" presName="composite1" presStyleCnt="0"/>
      <dgm:spPr/>
    </dgm:pt>
    <dgm:pt modelId="{2D586789-24E1-41C5-9F93-270E06EF3660}" type="pres">
      <dgm:prSet presAssocID="{2394C317-431C-4C6F-B88C-1D4261D6B4C8}" presName="dummyNode1" presStyleLbl="node1" presStyleIdx="0" presStyleCnt="6"/>
      <dgm:spPr/>
    </dgm:pt>
    <dgm:pt modelId="{4F906EC8-9A53-4D51-B352-4187DB3A200E}" type="pres">
      <dgm:prSet presAssocID="{2394C317-431C-4C6F-B88C-1D4261D6B4C8}" presName="childNode1" presStyleLbl="bgAcc1" presStyleIdx="0" presStyleCnt="6" custLinFactNeighborX="20564" custLinFactNeighborY="42784">
        <dgm:presLayoutVars>
          <dgm:bulletEnabled val="1"/>
        </dgm:presLayoutVars>
      </dgm:prSet>
      <dgm:spPr>
        <a:noFill/>
        <a:ln>
          <a:noFill/>
        </a:ln>
      </dgm:spPr>
    </dgm:pt>
    <dgm:pt modelId="{D391C303-EF81-4341-83B0-37785DE40D9F}" type="pres">
      <dgm:prSet presAssocID="{2394C317-431C-4C6F-B88C-1D4261D6B4C8}" presName="childNode1tx" presStyleLbl="bgAcc1" presStyleIdx="0" presStyleCnt="6">
        <dgm:presLayoutVars>
          <dgm:bulletEnabled val="1"/>
        </dgm:presLayoutVars>
      </dgm:prSet>
      <dgm:spPr/>
    </dgm:pt>
    <dgm:pt modelId="{7F2A330F-5CC2-4AB0-88EE-4A4812F051BC}" type="pres">
      <dgm:prSet presAssocID="{2394C317-431C-4C6F-B88C-1D4261D6B4C8}" presName="parentNode1" presStyleLbl="node1" presStyleIdx="0" presStyleCnt="6" custScaleX="178875" custScaleY="366171" custLinFactNeighborX="-322" custLinFactNeighborY="1936">
        <dgm:presLayoutVars>
          <dgm:chMax val="1"/>
          <dgm:bulletEnabled val="1"/>
        </dgm:presLayoutVars>
      </dgm:prSet>
      <dgm:spPr/>
      <dgm:t>
        <a:bodyPr/>
        <a:lstStyle/>
        <a:p>
          <a:endParaRPr lang="en-US"/>
        </a:p>
      </dgm:t>
    </dgm:pt>
    <dgm:pt modelId="{E2B7909B-D20D-4184-9882-37C56506068E}" type="pres">
      <dgm:prSet presAssocID="{2394C317-431C-4C6F-B88C-1D4261D6B4C8}" presName="connSite1" presStyleCnt="0"/>
      <dgm:spPr/>
    </dgm:pt>
    <dgm:pt modelId="{7CB109FC-95B8-4125-89A9-42DD44E182FB}" type="pres">
      <dgm:prSet presAssocID="{948DFD08-C14F-4244-8459-036B6A195D79}" presName="Name9" presStyleLbl="sibTrans2D1" presStyleIdx="0" presStyleCnt="5"/>
      <dgm:spPr/>
      <dgm:t>
        <a:bodyPr/>
        <a:lstStyle/>
        <a:p>
          <a:endParaRPr lang="en-US"/>
        </a:p>
      </dgm:t>
    </dgm:pt>
    <dgm:pt modelId="{04F78043-13CB-4C2C-BDDB-17131211ED02}" type="pres">
      <dgm:prSet presAssocID="{ABB3A88F-3248-45A8-8550-1A89458C6B16}" presName="composite2" presStyleCnt="0"/>
      <dgm:spPr/>
    </dgm:pt>
    <dgm:pt modelId="{87F2D6FE-353B-4B0D-8751-568DD5F8FEFB}" type="pres">
      <dgm:prSet presAssocID="{ABB3A88F-3248-45A8-8550-1A89458C6B16}" presName="dummyNode2" presStyleLbl="node1" presStyleIdx="0" presStyleCnt="6"/>
      <dgm:spPr/>
    </dgm:pt>
    <dgm:pt modelId="{155ED53D-5A76-491D-8F79-6BD8BB22D1B4}" type="pres">
      <dgm:prSet presAssocID="{ABB3A88F-3248-45A8-8550-1A89458C6B16}" presName="childNode2" presStyleLbl="bgAcc1" presStyleIdx="1" presStyleCnt="6" custLinFactNeighborX="21206" custLinFactNeighborY="-56753">
        <dgm:presLayoutVars>
          <dgm:bulletEnabled val="1"/>
        </dgm:presLayoutVars>
      </dgm:prSet>
      <dgm:spPr/>
    </dgm:pt>
    <dgm:pt modelId="{EFD67C9B-9D21-459B-A642-B8738BE1AC6B}" type="pres">
      <dgm:prSet presAssocID="{ABB3A88F-3248-45A8-8550-1A89458C6B16}" presName="childNode2tx" presStyleLbl="bgAcc1" presStyleIdx="1" presStyleCnt="6">
        <dgm:presLayoutVars>
          <dgm:bulletEnabled val="1"/>
        </dgm:presLayoutVars>
      </dgm:prSet>
      <dgm:spPr/>
    </dgm:pt>
    <dgm:pt modelId="{5BCD79EC-D032-4542-85D1-5F3008EAB468}" type="pres">
      <dgm:prSet presAssocID="{ABB3A88F-3248-45A8-8550-1A89458C6B16}" presName="parentNode2" presStyleLbl="node1" presStyleIdx="1" presStyleCnt="6" custScaleX="139141" custScaleY="286380">
        <dgm:presLayoutVars>
          <dgm:chMax val="0"/>
          <dgm:bulletEnabled val="1"/>
        </dgm:presLayoutVars>
      </dgm:prSet>
      <dgm:spPr/>
      <dgm:t>
        <a:bodyPr/>
        <a:lstStyle/>
        <a:p>
          <a:endParaRPr lang="en-US"/>
        </a:p>
      </dgm:t>
    </dgm:pt>
    <dgm:pt modelId="{F4900F18-4F51-49F3-94EE-3A9BC6EBFED3}" type="pres">
      <dgm:prSet presAssocID="{ABB3A88F-3248-45A8-8550-1A89458C6B16}" presName="connSite2" presStyleCnt="0"/>
      <dgm:spPr/>
    </dgm:pt>
    <dgm:pt modelId="{FB69294F-5376-4E95-BBB5-187D84F0F58F}" type="pres">
      <dgm:prSet presAssocID="{8F5A88D2-8F2B-4332-99CE-53DC079EA8A9}" presName="Name18" presStyleLbl="sibTrans2D1" presStyleIdx="1" presStyleCnt="5"/>
      <dgm:spPr/>
      <dgm:t>
        <a:bodyPr/>
        <a:lstStyle/>
        <a:p>
          <a:endParaRPr lang="en-US"/>
        </a:p>
      </dgm:t>
    </dgm:pt>
    <dgm:pt modelId="{98F22091-6716-4E46-8384-A8B09B81449B}" type="pres">
      <dgm:prSet presAssocID="{7F366A50-1ADD-40EB-8CD7-357E4CDF7664}" presName="composite1" presStyleCnt="0"/>
      <dgm:spPr/>
    </dgm:pt>
    <dgm:pt modelId="{89D89A5C-6069-4880-9A84-E3630E4D8EE5}" type="pres">
      <dgm:prSet presAssocID="{7F366A50-1ADD-40EB-8CD7-357E4CDF7664}" presName="dummyNode1" presStyleLbl="node1" presStyleIdx="1" presStyleCnt="6"/>
      <dgm:spPr/>
    </dgm:pt>
    <dgm:pt modelId="{E4B80ECE-AF4C-45E5-8842-3E25974CEE97}" type="pres">
      <dgm:prSet presAssocID="{7F366A50-1ADD-40EB-8CD7-357E4CDF7664}" presName="childNode1" presStyleLbl="bgAcc1" presStyleIdx="2" presStyleCnt="6" custScaleX="71510" custScaleY="36122" custLinFactNeighborX="8421" custLinFactNeighborY="51049">
        <dgm:presLayoutVars>
          <dgm:bulletEnabled val="1"/>
        </dgm:presLayoutVars>
      </dgm:prSet>
      <dgm:spPr/>
    </dgm:pt>
    <dgm:pt modelId="{65836711-F629-4448-A1E9-815416BE9A20}" type="pres">
      <dgm:prSet presAssocID="{7F366A50-1ADD-40EB-8CD7-357E4CDF7664}" presName="childNode1tx" presStyleLbl="bgAcc1" presStyleIdx="2" presStyleCnt="6">
        <dgm:presLayoutVars>
          <dgm:bulletEnabled val="1"/>
        </dgm:presLayoutVars>
      </dgm:prSet>
      <dgm:spPr/>
    </dgm:pt>
    <dgm:pt modelId="{29F81405-E1D2-4230-A044-FAE98787838E}" type="pres">
      <dgm:prSet presAssocID="{7F366A50-1ADD-40EB-8CD7-357E4CDF7664}" presName="parentNode1" presStyleLbl="node1" presStyleIdx="2" presStyleCnt="6" custScaleX="141197" custScaleY="169661">
        <dgm:presLayoutVars>
          <dgm:chMax val="1"/>
          <dgm:bulletEnabled val="1"/>
        </dgm:presLayoutVars>
      </dgm:prSet>
      <dgm:spPr/>
      <dgm:t>
        <a:bodyPr/>
        <a:lstStyle/>
        <a:p>
          <a:endParaRPr lang="en-US"/>
        </a:p>
      </dgm:t>
    </dgm:pt>
    <dgm:pt modelId="{B3F21186-4736-4FD0-B880-271E59DD7A1B}" type="pres">
      <dgm:prSet presAssocID="{7F366A50-1ADD-40EB-8CD7-357E4CDF7664}" presName="connSite1" presStyleCnt="0"/>
      <dgm:spPr/>
    </dgm:pt>
    <dgm:pt modelId="{150379DC-04A0-4FEA-93B4-39B8DADBC929}" type="pres">
      <dgm:prSet presAssocID="{C04113C0-A638-4EA8-9FB5-02D66382B8BE}" presName="Name9" presStyleLbl="sibTrans2D1" presStyleIdx="2" presStyleCnt="5"/>
      <dgm:spPr/>
      <dgm:t>
        <a:bodyPr/>
        <a:lstStyle/>
        <a:p>
          <a:endParaRPr lang="en-US"/>
        </a:p>
      </dgm:t>
    </dgm:pt>
    <dgm:pt modelId="{2DB93EDA-59B9-42E5-9056-C0CF0FCF5FBB}" type="pres">
      <dgm:prSet presAssocID="{283D452C-6028-40AB-8677-71F9D8CE1FC3}" presName="composite2" presStyleCnt="0"/>
      <dgm:spPr/>
    </dgm:pt>
    <dgm:pt modelId="{DBC20B66-A39C-4E76-9FE0-882911E34D2F}" type="pres">
      <dgm:prSet presAssocID="{283D452C-6028-40AB-8677-71F9D8CE1FC3}" presName="dummyNode2" presStyleLbl="node1" presStyleIdx="2" presStyleCnt="6"/>
      <dgm:spPr/>
    </dgm:pt>
    <dgm:pt modelId="{C29C200A-BACB-4C41-8361-8EB9D57D672E}" type="pres">
      <dgm:prSet presAssocID="{283D452C-6028-40AB-8677-71F9D8CE1FC3}" presName="childNode2" presStyleLbl="bgAcc1" presStyleIdx="3" presStyleCnt="6" custScaleX="53576" custScaleY="6126" custLinFactNeighborX="8421" custLinFactNeighborY="-56145">
        <dgm:presLayoutVars>
          <dgm:bulletEnabled val="1"/>
        </dgm:presLayoutVars>
      </dgm:prSet>
      <dgm:spPr/>
    </dgm:pt>
    <dgm:pt modelId="{20592B0B-C3A9-4B37-AE76-D1E8DA70BD04}" type="pres">
      <dgm:prSet presAssocID="{283D452C-6028-40AB-8677-71F9D8CE1FC3}" presName="childNode2tx" presStyleLbl="bgAcc1" presStyleIdx="3" presStyleCnt="6">
        <dgm:presLayoutVars>
          <dgm:bulletEnabled val="1"/>
        </dgm:presLayoutVars>
      </dgm:prSet>
      <dgm:spPr/>
    </dgm:pt>
    <dgm:pt modelId="{7A8AECBD-5F5B-4A8D-817D-C01378308044}" type="pres">
      <dgm:prSet presAssocID="{283D452C-6028-40AB-8677-71F9D8CE1FC3}" presName="parentNode2" presStyleLbl="node1" presStyleIdx="3" presStyleCnt="6" custScaleX="147157" custScaleY="223795">
        <dgm:presLayoutVars>
          <dgm:chMax val="0"/>
          <dgm:bulletEnabled val="1"/>
        </dgm:presLayoutVars>
      </dgm:prSet>
      <dgm:spPr/>
      <dgm:t>
        <a:bodyPr/>
        <a:lstStyle/>
        <a:p>
          <a:endParaRPr lang="en-US"/>
        </a:p>
      </dgm:t>
    </dgm:pt>
    <dgm:pt modelId="{5E5FEA78-FC2C-4319-A831-FC8F26F5298B}" type="pres">
      <dgm:prSet presAssocID="{283D452C-6028-40AB-8677-71F9D8CE1FC3}" presName="connSite2" presStyleCnt="0"/>
      <dgm:spPr/>
    </dgm:pt>
    <dgm:pt modelId="{2E87A358-273B-4823-B178-4FD92C6E9C7A}" type="pres">
      <dgm:prSet presAssocID="{31DB407D-0708-4BA8-9678-6777F690C447}" presName="Name18" presStyleLbl="sibTrans2D1" presStyleIdx="3" presStyleCnt="5"/>
      <dgm:spPr/>
      <dgm:t>
        <a:bodyPr/>
        <a:lstStyle/>
        <a:p>
          <a:endParaRPr lang="en-US"/>
        </a:p>
      </dgm:t>
    </dgm:pt>
    <dgm:pt modelId="{F1478705-095E-444A-93E6-9D0C6E955B6F}" type="pres">
      <dgm:prSet presAssocID="{1A1AB509-A49A-4AAD-8FEA-6C147D7538D7}" presName="composite1" presStyleCnt="0"/>
      <dgm:spPr/>
    </dgm:pt>
    <dgm:pt modelId="{4DA3219C-7B0D-46CA-82E6-A6536008385A}" type="pres">
      <dgm:prSet presAssocID="{1A1AB509-A49A-4AAD-8FEA-6C147D7538D7}" presName="dummyNode1" presStyleLbl="node1" presStyleIdx="3" presStyleCnt="6"/>
      <dgm:spPr/>
    </dgm:pt>
    <dgm:pt modelId="{0046B4A3-8CE1-48EF-8A75-DFF811F6A6F0}" type="pres">
      <dgm:prSet presAssocID="{1A1AB509-A49A-4AAD-8FEA-6C147D7538D7}" presName="childNode1" presStyleLbl="bgAcc1" presStyleIdx="4" presStyleCnt="6" custFlipVert="1" custScaleX="57782" custScaleY="6126" custLinFactNeighborX="16842" custLinFactNeighborY="56614">
        <dgm:presLayoutVars>
          <dgm:bulletEnabled val="1"/>
        </dgm:presLayoutVars>
      </dgm:prSet>
      <dgm:spPr/>
    </dgm:pt>
    <dgm:pt modelId="{3B03E434-A908-4FA5-BCC0-B690A117FA65}" type="pres">
      <dgm:prSet presAssocID="{1A1AB509-A49A-4AAD-8FEA-6C147D7538D7}" presName="childNode1tx" presStyleLbl="bgAcc1" presStyleIdx="4" presStyleCnt="6">
        <dgm:presLayoutVars>
          <dgm:bulletEnabled val="1"/>
        </dgm:presLayoutVars>
      </dgm:prSet>
      <dgm:spPr/>
    </dgm:pt>
    <dgm:pt modelId="{A36BA044-165E-40CD-85F4-A84A0EA2B014}" type="pres">
      <dgm:prSet presAssocID="{1A1AB509-A49A-4AAD-8FEA-6C147D7538D7}" presName="parentNode1" presStyleLbl="node1" presStyleIdx="4" presStyleCnt="6" custScaleX="142762" custScaleY="170992">
        <dgm:presLayoutVars>
          <dgm:chMax val="1"/>
          <dgm:bulletEnabled val="1"/>
        </dgm:presLayoutVars>
      </dgm:prSet>
      <dgm:spPr/>
      <dgm:t>
        <a:bodyPr/>
        <a:lstStyle/>
        <a:p>
          <a:endParaRPr lang="en-US"/>
        </a:p>
      </dgm:t>
    </dgm:pt>
    <dgm:pt modelId="{75830919-80F7-41FF-884A-91D27B10A182}" type="pres">
      <dgm:prSet presAssocID="{1A1AB509-A49A-4AAD-8FEA-6C147D7538D7}" presName="connSite1" presStyleCnt="0"/>
      <dgm:spPr/>
    </dgm:pt>
    <dgm:pt modelId="{B5C6D125-1510-4D2E-B921-088457011906}" type="pres">
      <dgm:prSet presAssocID="{F4B57CBE-0F48-4141-AC4D-36852A30DC39}" presName="Name9" presStyleLbl="sibTrans2D1" presStyleIdx="4" presStyleCnt="5"/>
      <dgm:spPr/>
      <dgm:t>
        <a:bodyPr/>
        <a:lstStyle/>
        <a:p>
          <a:endParaRPr lang="en-US"/>
        </a:p>
      </dgm:t>
    </dgm:pt>
    <dgm:pt modelId="{B973B3B7-6EEC-4501-A8E6-9BA4FD56C5E8}" type="pres">
      <dgm:prSet presAssocID="{10151703-2A9B-4D13-A433-9F06AC78F6EC}" presName="composite2" presStyleCnt="0"/>
      <dgm:spPr/>
    </dgm:pt>
    <dgm:pt modelId="{AF5DA696-A289-4EB6-A63D-66B2E279F19E}" type="pres">
      <dgm:prSet presAssocID="{10151703-2A9B-4D13-A433-9F06AC78F6EC}" presName="dummyNode2" presStyleLbl="node1" presStyleIdx="4" presStyleCnt="6"/>
      <dgm:spPr/>
    </dgm:pt>
    <dgm:pt modelId="{BE9C2F9E-6FD1-40AB-BF71-936644217AAE}" type="pres">
      <dgm:prSet presAssocID="{10151703-2A9B-4D13-A433-9F06AC78F6EC}" presName="childNode2" presStyleLbl="bgAcc1" presStyleIdx="5" presStyleCnt="6" custScaleX="46473" custScaleY="8768" custLinFactNeighborX="8421" custLinFactNeighborY="-72910">
        <dgm:presLayoutVars>
          <dgm:bulletEnabled val="1"/>
        </dgm:presLayoutVars>
      </dgm:prSet>
      <dgm:spPr/>
    </dgm:pt>
    <dgm:pt modelId="{5CDD1B52-B41B-4DF9-B6B8-A026893C3BC7}" type="pres">
      <dgm:prSet presAssocID="{10151703-2A9B-4D13-A433-9F06AC78F6EC}" presName="childNode2tx" presStyleLbl="bgAcc1" presStyleIdx="5" presStyleCnt="6">
        <dgm:presLayoutVars>
          <dgm:bulletEnabled val="1"/>
        </dgm:presLayoutVars>
      </dgm:prSet>
      <dgm:spPr/>
    </dgm:pt>
    <dgm:pt modelId="{F8A6E097-4C33-4F1A-BA4E-EA2D8290F8E0}" type="pres">
      <dgm:prSet presAssocID="{10151703-2A9B-4D13-A433-9F06AC78F6EC}" presName="parentNode2" presStyleLbl="node1" presStyleIdx="5" presStyleCnt="6" custScaleX="155887" custScaleY="202019">
        <dgm:presLayoutVars>
          <dgm:chMax val="0"/>
          <dgm:bulletEnabled val="1"/>
        </dgm:presLayoutVars>
      </dgm:prSet>
      <dgm:spPr/>
      <dgm:t>
        <a:bodyPr/>
        <a:lstStyle/>
        <a:p>
          <a:endParaRPr lang="en-US"/>
        </a:p>
      </dgm:t>
    </dgm:pt>
    <dgm:pt modelId="{48D3966F-DC2D-44A5-84B6-1350028ABF48}" type="pres">
      <dgm:prSet presAssocID="{10151703-2A9B-4D13-A433-9F06AC78F6EC}" presName="connSite2" presStyleCnt="0"/>
      <dgm:spPr/>
    </dgm:pt>
  </dgm:ptLst>
  <dgm:cxnLst>
    <dgm:cxn modelId="{2764EB23-C9EE-43DF-A124-EAEA957AB78C}" type="presOf" srcId="{ABB3A88F-3248-45A8-8550-1A89458C6B16}" destId="{5BCD79EC-D032-4542-85D1-5F3008EAB468}" srcOrd="0" destOrd="0" presId="urn:microsoft.com/office/officeart/2005/8/layout/hProcess4"/>
    <dgm:cxn modelId="{6E11473D-2B5E-46B3-A19F-0D622EE35443}" type="presOf" srcId="{10151703-2A9B-4D13-A433-9F06AC78F6EC}" destId="{F8A6E097-4C33-4F1A-BA4E-EA2D8290F8E0}" srcOrd="0" destOrd="0" presId="urn:microsoft.com/office/officeart/2005/8/layout/hProcess4"/>
    <dgm:cxn modelId="{AF382AF7-FB33-4D57-ABFC-3F9F2EB0B373}" srcId="{1B87511A-1774-4E93-BCCB-8FB88262CB3F}" destId="{ABB3A88F-3248-45A8-8550-1A89458C6B16}" srcOrd="1" destOrd="0" parTransId="{F1BEF6F2-304A-49EF-870D-0E10722C7261}" sibTransId="{8F5A88D2-8F2B-4332-99CE-53DC079EA8A9}"/>
    <dgm:cxn modelId="{82FC861F-581E-44A5-9A2B-FE5B2937A999}" type="presOf" srcId="{1B87511A-1774-4E93-BCCB-8FB88262CB3F}" destId="{78254FF0-0CB0-419D-A707-61A1DA6D9E67}" srcOrd="0" destOrd="0" presId="urn:microsoft.com/office/officeart/2005/8/layout/hProcess4"/>
    <dgm:cxn modelId="{1737DD3E-0CC1-4710-87F1-B0B142C69EF4}" type="presOf" srcId="{31DB407D-0708-4BA8-9678-6777F690C447}" destId="{2E87A358-273B-4823-B178-4FD92C6E9C7A}" srcOrd="0" destOrd="0" presId="urn:microsoft.com/office/officeart/2005/8/layout/hProcess4"/>
    <dgm:cxn modelId="{6969474E-DD27-4CBC-9CFD-598E7BBCF31F}" type="presOf" srcId="{283D452C-6028-40AB-8677-71F9D8CE1FC3}" destId="{7A8AECBD-5F5B-4A8D-817D-C01378308044}" srcOrd="0" destOrd="0" presId="urn:microsoft.com/office/officeart/2005/8/layout/hProcess4"/>
    <dgm:cxn modelId="{F6524B0F-50FD-4E56-BAC7-4D5EDE0426D4}" srcId="{1B87511A-1774-4E93-BCCB-8FB88262CB3F}" destId="{7F366A50-1ADD-40EB-8CD7-357E4CDF7664}" srcOrd="2" destOrd="0" parTransId="{8BDD6EB5-460E-4264-B3AB-15228DB8DB96}" sibTransId="{C04113C0-A638-4EA8-9FB5-02D66382B8BE}"/>
    <dgm:cxn modelId="{2FD14012-DB77-4F09-AD7F-D58347181757}" srcId="{1B87511A-1774-4E93-BCCB-8FB88262CB3F}" destId="{2394C317-431C-4C6F-B88C-1D4261D6B4C8}" srcOrd="0" destOrd="0" parTransId="{3EFDF727-7C80-48D5-B280-E45F7503847A}" sibTransId="{948DFD08-C14F-4244-8459-036B6A195D79}"/>
    <dgm:cxn modelId="{8A7CB899-0BC3-497C-8050-8B39F6F6660A}" type="presOf" srcId="{8F5A88D2-8F2B-4332-99CE-53DC079EA8A9}" destId="{FB69294F-5376-4E95-BBB5-187D84F0F58F}" srcOrd="0" destOrd="0" presId="urn:microsoft.com/office/officeart/2005/8/layout/hProcess4"/>
    <dgm:cxn modelId="{737B4B38-BE03-414F-8EF6-7E76A61157C8}" type="presOf" srcId="{1A1AB509-A49A-4AAD-8FEA-6C147D7538D7}" destId="{A36BA044-165E-40CD-85F4-A84A0EA2B014}" srcOrd="0" destOrd="0" presId="urn:microsoft.com/office/officeart/2005/8/layout/hProcess4"/>
    <dgm:cxn modelId="{0C556CB3-C8BB-48DC-9C81-75367DC9AE04}" type="presOf" srcId="{C04113C0-A638-4EA8-9FB5-02D66382B8BE}" destId="{150379DC-04A0-4FEA-93B4-39B8DADBC929}" srcOrd="0" destOrd="0" presId="urn:microsoft.com/office/officeart/2005/8/layout/hProcess4"/>
    <dgm:cxn modelId="{E7B04AC0-1B5A-4E8E-8E78-F3016F66DA40}" srcId="{1B87511A-1774-4E93-BCCB-8FB88262CB3F}" destId="{283D452C-6028-40AB-8677-71F9D8CE1FC3}" srcOrd="3" destOrd="0" parTransId="{C6FF8508-20B3-4FCD-81B7-A665A696D710}" sibTransId="{31DB407D-0708-4BA8-9678-6777F690C447}"/>
    <dgm:cxn modelId="{79C45AE2-D3BC-4580-B1A0-0F82D15A40D9}" type="presOf" srcId="{F4B57CBE-0F48-4141-AC4D-36852A30DC39}" destId="{B5C6D125-1510-4D2E-B921-088457011906}" srcOrd="0" destOrd="0" presId="urn:microsoft.com/office/officeart/2005/8/layout/hProcess4"/>
    <dgm:cxn modelId="{BCD9F840-2E1B-4C07-92FB-0ABF5303A61C}" type="presOf" srcId="{2394C317-431C-4C6F-B88C-1D4261D6B4C8}" destId="{7F2A330F-5CC2-4AB0-88EE-4A4812F051BC}" srcOrd="0" destOrd="0" presId="urn:microsoft.com/office/officeart/2005/8/layout/hProcess4"/>
    <dgm:cxn modelId="{225DC79D-5069-4C2D-9322-948CAA360819}" srcId="{1B87511A-1774-4E93-BCCB-8FB88262CB3F}" destId="{1A1AB509-A49A-4AAD-8FEA-6C147D7538D7}" srcOrd="4" destOrd="0" parTransId="{2D443FE6-E546-4F75-B453-5E03712B80A1}" sibTransId="{F4B57CBE-0F48-4141-AC4D-36852A30DC39}"/>
    <dgm:cxn modelId="{85658B74-853A-4D45-8824-25D59FB6C833}" type="presOf" srcId="{948DFD08-C14F-4244-8459-036B6A195D79}" destId="{7CB109FC-95B8-4125-89A9-42DD44E182FB}" srcOrd="0" destOrd="0" presId="urn:microsoft.com/office/officeart/2005/8/layout/hProcess4"/>
    <dgm:cxn modelId="{B8B4BE66-1364-4AFC-BBC4-2170263A2789}" srcId="{1B87511A-1774-4E93-BCCB-8FB88262CB3F}" destId="{10151703-2A9B-4D13-A433-9F06AC78F6EC}" srcOrd="5" destOrd="0" parTransId="{42A4F1CB-0FB8-45AE-861E-42A183457E86}" sibTransId="{5D90AF33-6D54-415D-81F1-425B7551D159}"/>
    <dgm:cxn modelId="{307105E7-FB46-4800-A1F9-F259818CB966}" type="presOf" srcId="{7F366A50-1ADD-40EB-8CD7-357E4CDF7664}" destId="{29F81405-E1D2-4230-A044-FAE98787838E}" srcOrd="0" destOrd="0" presId="urn:microsoft.com/office/officeart/2005/8/layout/hProcess4"/>
    <dgm:cxn modelId="{BA214FD2-FD73-4CCC-BB2E-CF68C1FCEA09}" type="presParOf" srcId="{78254FF0-0CB0-419D-A707-61A1DA6D9E67}" destId="{098EE249-AFB1-4E20-BC93-0D4D0F65C42E}" srcOrd="0" destOrd="0" presId="urn:microsoft.com/office/officeart/2005/8/layout/hProcess4"/>
    <dgm:cxn modelId="{FA48CD51-C7B0-4575-ACF3-BFB84F5A3E25}" type="presParOf" srcId="{78254FF0-0CB0-419D-A707-61A1DA6D9E67}" destId="{9E4BDBCE-CB8A-4B69-851D-FE20904D3F5C}" srcOrd="1" destOrd="0" presId="urn:microsoft.com/office/officeart/2005/8/layout/hProcess4"/>
    <dgm:cxn modelId="{899D7E7F-90E5-4A39-9408-E1C91ADDC205}" type="presParOf" srcId="{78254FF0-0CB0-419D-A707-61A1DA6D9E67}" destId="{0135F8A0-2F9E-4A7E-BF88-CE633FDCD1DB}" srcOrd="2" destOrd="0" presId="urn:microsoft.com/office/officeart/2005/8/layout/hProcess4"/>
    <dgm:cxn modelId="{1CCECD6C-E90E-444D-952D-3644BA16494B}" type="presParOf" srcId="{0135F8A0-2F9E-4A7E-BF88-CE633FDCD1DB}" destId="{C1258F68-82E9-47D7-B6F7-2380555314D5}" srcOrd="0" destOrd="0" presId="urn:microsoft.com/office/officeart/2005/8/layout/hProcess4"/>
    <dgm:cxn modelId="{728E9568-DE2B-4BBF-9C0A-B50EB8C4F7D1}" type="presParOf" srcId="{C1258F68-82E9-47D7-B6F7-2380555314D5}" destId="{2D586789-24E1-41C5-9F93-270E06EF3660}" srcOrd="0" destOrd="0" presId="urn:microsoft.com/office/officeart/2005/8/layout/hProcess4"/>
    <dgm:cxn modelId="{377CD836-8221-4771-B3FE-009A3BAFEA3A}" type="presParOf" srcId="{C1258F68-82E9-47D7-B6F7-2380555314D5}" destId="{4F906EC8-9A53-4D51-B352-4187DB3A200E}" srcOrd="1" destOrd="0" presId="urn:microsoft.com/office/officeart/2005/8/layout/hProcess4"/>
    <dgm:cxn modelId="{4B4DC5D6-FAA8-4418-A0FA-80E33D2D9307}" type="presParOf" srcId="{C1258F68-82E9-47D7-B6F7-2380555314D5}" destId="{D391C303-EF81-4341-83B0-37785DE40D9F}" srcOrd="2" destOrd="0" presId="urn:microsoft.com/office/officeart/2005/8/layout/hProcess4"/>
    <dgm:cxn modelId="{7DB94311-53E3-42B4-BB94-8C476702F540}" type="presParOf" srcId="{C1258F68-82E9-47D7-B6F7-2380555314D5}" destId="{7F2A330F-5CC2-4AB0-88EE-4A4812F051BC}" srcOrd="3" destOrd="0" presId="urn:microsoft.com/office/officeart/2005/8/layout/hProcess4"/>
    <dgm:cxn modelId="{5459C344-3E3A-41EF-9348-38A06423A469}" type="presParOf" srcId="{C1258F68-82E9-47D7-B6F7-2380555314D5}" destId="{E2B7909B-D20D-4184-9882-37C56506068E}" srcOrd="4" destOrd="0" presId="urn:microsoft.com/office/officeart/2005/8/layout/hProcess4"/>
    <dgm:cxn modelId="{F1FB6868-AF77-42D3-B6D5-C5A68EB8FD92}" type="presParOf" srcId="{0135F8A0-2F9E-4A7E-BF88-CE633FDCD1DB}" destId="{7CB109FC-95B8-4125-89A9-42DD44E182FB}" srcOrd="1" destOrd="0" presId="urn:microsoft.com/office/officeart/2005/8/layout/hProcess4"/>
    <dgm:cxn modelId="{952D7D1D-8B2F-4910-8718-A0EAE919CA1D}" type="presParOf" srcId="{0135F8A0-2F9E-4A7E-BF88-CE633FDCD1DB}" destId="{04F78043-13CB-4C2C-BDDB-17131211ED02}" srcOrd="2" destOrd="0" presId="urn:microsoft.com/office/officeart/2005/8/layout/hProcess4"/>
    <dgm:cxn modelId="{D7E8B845-A216-47B1-82BA-FDD2AEBAC744}" type="presParOf" srcId="{04F78043-13CB-4C2C-BDDB-17131211ED02}" destId="{87F2D6FE-353B-4B0D-8751-568DD5F8FEFB}" srcOrd="0" destOrd="0" presId="urn:microsoft.com/office/officeart/2005/8/layout/hProcess4"/>
    <dgm:cxn modelId="{92A11D1E-AA3D-4AC8-986B-0FAC36B9046D}" type="presParOf" srcId="{04F78043-13CB-4C2C-BDDB-17131211ED02}" destId="{155ED53D-5A76-491D-8F79-6BD8BB22D1B4}" srcOrd="1" destOrd="0" presId="urn:microsoft.com/office/officeart/2005/8/layout/hProcess4"/>
    <dgm:cxn modelId="{6FCAACA0-C36D-49B6-92F1-C034564DD048}" type="presParOf" srcId="{04F78043-13CB-4C2C-BDDB-17131211ED02}" destId="{EFD67C9B-9D21-459B-A642-B8738BE1AC6B}" srcOrd="2" destOrd="0" presId="urn:microsoft.com/office/officeart/2005/8/layout/hProcess4"/>
    <dgm:cxn modelId="{9CC76204-4556-4877-90F5-EBC86DA30A36}" type="presParOf" srcId="{04F78043-13CB-4C2C-BDDB-17131211ED02}" destId="{5BCD79EC-D032-4542-85D1-5F3008EAB468}" srcOrd="3" destOrd="0" presId="urn:microsoft.com/office/officeart/2005/8/layout/hProcess4"/>
    <dgm:cxn modelId="{2959C222-4479-4692-AEF9-8F396CE2F0E3}" type="presParOf" srcId="{04F78043-13CB-4C2C-BDDB-17131211ED02}" destId="{F4900F18-4F51-49F3-94EE-3A9BC6EBFED3}" srcOrd="4" destOrd="0" presId="urn:microsoft.com/office/officeart/2005/8/layout/hProcess4"/>
    <dgm:cxn modelId="{F5948DA8-5033-4780-9C16-F6363637A86C}" type="presParOf" srcId="{0135F8A0-2F9E-4A7E-BF88-CE633FDCD1DB}" destId="{FB69294F-5376-4E95-BBB5-187D84F0F58F}" srcOrd="3" destOrd="0" presId="urn:microsoft.com/office/officeart/2005/8/layout/hProcess4"/>
    <dgm:cxn modelId="{AA27B10D-C9FB-45C8-8DB5-6CFA6E0D361F}" type="presParOf" srcId="{0135F8A0-2F9E-4A7E-BF88-CE633FDCD1DB}" destId="{98F22091-6716-4E46-8384-A8B09B81449B}" srcOrd="4" destOrd="0" presId="urn:microsoft.com/office/officeart/2005/8/layout/hProcess4"/>
    <dgm:cxn modelId="{2AE1447F-9248-459C-AA69-8D1C3777E0E1}" type="presParOf" srcId="{98F22091-6716-4E46-8384-A8B09B81449B}" destId="{89D89A5C-6069-4880-9A84-E3630E4D8EE5}" srcOrd="0" destOrd="0" presId="urn:microsoft.com/office/officeart/2005/8/layout/hProcess4"/>
    <dgm:cxn modelId="{7423C0F1-A4F0-4266-BAD0-0034992E6B77}" type="presParOf" srcId="{98F22091-6716-4E46-8384-A8B09B81449B}" destId="{E4B80ECE-AF4C-45E5-8842-3E25974CEE97}" srcOrd="1" destOrd="0" presId="urn:microsoft.com/office/officeart/2005/8/layout/hProcess4"/>
    <dgm:cxn modelId="{440BE888-1D83-496C-B0B3-068353938FA5}" type="presParOf" srcId="{98F22091-6716-4E46-8384-A8B09B81449B}" destId="{65836711-F629-4448-A1E9-815416BE9A20}" srcOrd="2" destOrd="0" presId="urn:microsoft.com/office/officeart/2005/8/layout/hProcess4"/>
    <dgm:cxn modelId="{821FB9E8-0C85-460B-91D1-01CDF069803B}" type="presParOf" srcId="{98F22091-6716-4E46-8384-A8B09B81449B}" destId="{29F81405-E1D2-4230-A044-FAE98787838E}" srcOrd="3" destOrd="0" presId="urn:microsoft.com/office/officeart/2005/8/layout/hProcess4"/>
    <dgm:cxn modelId="{49B45820-431F-4757-8A24-DAF0BC648AC3}" type="presParOf" srcId="{98F22091-6716-4E46-8384-A8B09B81449B}" destId="{B3F21186-4736-4FD0-B880-271E59DD7A1B}" srcOrd="4" destOrd="0" presId="urn:microsoft.com/office/officeart/2005/8/layout/hProcess4"/>
    <dgm:cxn modelId="{F333D5DF-09E0-4126-A741-3EDD803B0A89}" type="presParOf" srcId="{0135F8A0-2F9E-4A7E-BF88-CE633FDCD1DB}" destId="{150379DC-04A0-4FEA-93B4-39B8DADBC929}" srcOrd="5" destOrd="0" presId="urn:microsoft.com/office/officeart/2005/8/layout/hProcess4"/>
    <dgm:cxn modelId="{52ED9097-01CF-426E-BF52-0287A84B48AE}" type="presParOf" srcId="{0135F8A0-2F9E-4A7E-BF88-CE633FDCD1DB}" destId="{2DB93EDA-59B9-42E5-9056-C0CF0FCF5FBB}" srcOrd="6" destOrd="0" presId="urn:microsoft.com/office/officeart/2005/8/layout/hProcess4"/>
    <dgm:cxn modelId="{DB5895AB-DE7D-49BA-BA85-34A710997120}" type="presParOf" srcId="{2DB93EDA-59B9-42E5-9056-C0CF0FCF5FBB}" destId="{DBC20B66-A39C-4E76-9FE0-882911E34D2F}" srcOrd="0" destOrd="0" presId="urn:microsoft.com/office/officeart/2005/8/layout/hProcess4"/>
    <dgm:cxn modelId="{92C27FAA-868D-4966-AC67-1F5F2FE03882}" type="presParOf" srcId="{2DB93EDA-59B9-42E5-9056-C0CF0FCF5FBB}" destId="{C29C200A-BACB-4C41-8361-8EB9D57D672E}" srcOrd="1" destOrd="0" presId="urn:microsoft.com/office/officeart/2005/8/layout/hProcess4"/>
    <dgm:cxn modelId="{6AC91ACA-CA22-4EFC-B058-178A2F4FF867}" type="presParOf" srcId="{2DB93EDA-59B9-42E5-9056-C0CF0FCF5FBB}" destId="{20592B0B-C3A9-4B37-AE76-D1E8DA70BD04}" srcOrd="2" destOrd="0" presId="urn:microsoft.com/office/officeart/2005/8/layout/hProcess4"/>
    <dgm:cxn modelId="{0ED5D542-A73B-40A6-82E6-DBFDFB84DCC5}" type="presParOf" srcId="{2DB93EDA-59B9-42E5-9056-C0CF0FCF5FBB}" destId="{7A8AECBD-5F5B-4A8D-817D-C01378308044}" srcOrd="3" destOrd="0" presId="urn:microsoft.com/office/officeart/2005/8/layout/hProcess4"/>
    <dgm:cxn modelId="{C57FE699-21D5-40AC-B81A-B20296AE795F}" type="presParOf" srcId="{2DB93EDA-59B9-42E5-9056-C0CF0FCF5FBB}" destId="{5E5FEA78-FC2C-4319-A831-FC8F26F5298B}" srcOrd="4" destOrd="0" presId="urn:microsoft.com/office/officeart/2005/8/layout/hProcess4"/>
    <dgm:cxn modelId="{E4AB6E80-AC08-473C-B606-BCC5E10B13E4}" type="presParOf" srcId="{0135F8A0-2F9E-4A7E-BF88-CE633FDCD1DB}" destId="{2E87A358-273B-4823-B178-4FD92C6E9C7A}" srcOrd="7" destOrd="0" presId="urn:microsoft.com/office/officeart/2005/8/layout/hProcess4"/>
    <dgm:cxn modelId="{74C8A9C7-4D5E-4A14-870C-3429169467EA}" type="presParOf" srcId="{0135F8A0-2F9E-4A7E-BF88-CE633FDCD1DB}" destId="{F1478705-095E-444A-93E6-9D0C6E955B6F}" srcOrd="8" destOrd="0" presId="urn:microsoft.com/office/officeart/2005/8/layout/hProcess4"/>
    <dgm:cxn modelId="{7ACE4B72-14A9-499D-9BF6-1F252D96CA0F}" type="presParOf" srcId="{F1478705-095E-444A-93E6-9D0C6E955B6F}" destId="{4DA3219C-7B0D-46CA-82E6-A6536008385A}" srcOrd="0" destOrd="0" presId="urn:microsoft.com/office/officeart/2005/8/layout/hProcess4"/>
    <dgm:cxn modelId="{AF94863C-B305-4EC8-9AF8-C225E268BA5E}" type="presParOf" srcId="{F1478705-095E-444A-93E6-9D0C6E955B6F}" destId="{0046B4A3-8CE1-48EF-8A75-DFF811F6A6F0}" srcOrd="1" destOrd="0" presId="urn:microsoft.com/office/officeart/2005/8/layout/hProcess4"/>
    <dgm:cxn modelId="{DA7A1E25-9B96-4A27-9C9E-F714CF594DB0}" type="presParOf" srcId="{F1478705-095E-444A-93E6-9D0C6E955B6F}" destId="{3B03E434-A908-4FA5-BCC0-B690A117FA65}" srcOrd="2" destOrd="0" presId="urn:microsoft.com/office/officeart/2005/8/layout/hProcess4"/>
    <dgm:cxn modelId="{B00FA200-45FE-444A-BE7E-B35D5DD8B032}" type="presParOf" srcId="{F1478705-095E-444A-93E6-9D0C6E955B6F}" destId="{A36BA044-165E-40CD-85F4-A84A0EA2B014}" srcOrd="3" destOrd="0" presId="urn:microsoft.com/office/officeart/2005/8/layout/hProcess4"/>
    <dgm:cxn modelId="{51BD5FD6-C5DB-4D07-8472-CBAD7AAC45E6}" type="presParOf" srcId="{F1478705-095E-444A-93E6-9D0C6E955B6F}" destId="{75830919-80F7-41FF-884A-91D27B10A182}" srcOrd="4" destOrd="0" presId="urn:microsoft.com/office/officeart/2005/8/layout/hProcess4"/>
    <dgm:cxn modelId="{28C80FD4-2ECE-4125-AC78-158AE617B970}" type="presParOf" srcId="{0135F8A0-2F9E-4A7E-BF88-CE633FDCD1DB}" destId="{B5C6D125-1510-4D2E-B921-088457011906}" srcOrd="9" destOrd="0" presId="urn:microsoft.com/office/officeart/2005/8/layout/hProcess4"/>
    <dgm:cxn modelId="{CD7F9BE4-2F65-4259-8CA7-F2285CB61AC1}" type="presParOf" srcId="{0135F8A0-2F9E-4A7E-BF88-CE633FDCD1DB}" destId="{B973B3B7-6EEC-4501-A8E6-9BA4FD56C5E8}" srcOrd="10" destOrd="0" presId="urn:microsoft.com/office/officeart/2005/8/layout/hProcess4"/>
    <dgm:cxn modelId="{12B97401-326B-40AB-974E-160B0D3316C7}" type="presParOf" srcId="{B973B3B7-6EEC-4501-A8E6-9BA4FD56C5E8}" destId="{AF5DA696-A289-4EB6-A63D-66B2E279F19E}" srcOrd="0" destOrd="0" presId="urn:microsoft.com/office/officeart/2005/8/layout/hProcess4"/>
    <dgm:cxn modelId="{9C3E9B34-F172-49DD-A9CF-F074C6287E2F}" type="presParOf" srcId="{B973B3B7-6EEC-4501-A8E6-9BA4FD56C5E8}" destId="{BE9C2F9E-6FD1-40AB-BF71-936644217AAE}" srcOrd="1" destOrd="0" presId="urn:microsoft.com/office/officeart/2005/8/layout/hProcess4"/>
    <dgm:cxn modelId="{3325BF29-23E2-437B-975D-A855F84A98FB}" type="presParOf" srcId="{B973B3B7-6EEC-4501-A8E6-9BA4FD56C5E8}" destId="{5CDD1B52-B41B-4DF9-B6B8-A026893C3BC7}" srcOrd="2" destOrd="0" presId="urn:microsoft.com/office/officeart/2005/8/layout/hProcess4"/>
    <dgm:cxn modelId="{45BBF724-A742-4F8B-BA6C-D08B201FFA25}" type="presParOf" srcId="{B973B3B7-6EEC-4501-A8E6-9BA4FD56C5E8}" destId="{F8A6E097-4C33-4F1A-BA4E-EA2D8290F8E0}" srcOrd="3" destOrd="0" presId="urn:microsoft.com/office/officeart/2005/8/layout/hProcess4"/>
    <dgm:cxn modelId="{4E10D069-AC2E-48D4-9CA3-DD6C15A30F44}" type="presParOf" srcId="{B973B3B7-6EEC-4501-A8E6-9BA4FD56C5E8}" destId="{48D3966F-DC2D-44A5-84B6-1350028ABF48}" srcOrd="4" destOrd="0" presId="urn:microsoft.com/office/officeart/2005/8/layout/hProcess4"/>
  </dgm:cxnLst>
  <dgm:bg/>
  <dgm:whole/>
</dgm:dataModel>
</file>

<file path=ppt/diagrams/data7.xml><?xml version="1.0" encoding="utf-8"?>
<dgm:dataModel xmlns:dgm="http://schemas.openxmlformats.org/drawingml/2006/diagram" xmlns:a="http://schemas.openxmlformats.org/drawingml/2006/main">
  <dgm:ptLst>
    <dgm:pt modelId="{1E8EF5F1-C16B-44EF-8DA0-B789A85CADD8}" type="doc">
      <dgm:prSet loTypeId="urn:microsoft.com/office/officeart/2005/8/layout/radial2" loCatId="relationship" qsTypeId="urn:microsoft.com/office/officeart/2005/8/quickstyle/simple1" qsCatId="simple" csTypeId="urn:microsoft.com/office/officeart/2005/8/colors/accent2_5" csCatId="accent2" phldr="1"/>
      <dgm:spPr/>
      <dgm:t>
        <a:bodyPr/>
        <a:lstStyle/>
        <a:p>
          <a:endParaRPr lang="en-US"/>
        </a:p>
      </dgm:t>
    </dgm:pt>
    <dgm:pt modelId="{6499C20E-2F62-4B29-80E2-E0319731B59E}">
      <dgm:prSet custT="1"/>
      <dgm:spPr/>
      <dgm:t>
        <a:bodyPr/>
        <a:lstStyle/>
        <a:p>
          <a:pPr rtl="0"/>
          <a:r>
            <a:rPr lang="en-US" sz="2000" dirty="0" smtClean="0"/>
            <a:t>Believed in the “Rights of Man”</a:t>
          </a:r>
          <a:endParaRPr lang="en-US" sz="2000" dirty="0"/>
        </a:p>
      </dgm:t>
    </dgm:pt>
    <dgm:pt modelId="{268B64CA-3D14-4828-AEC8-41A52F15EC15}" type="parTrans" cxnId="{1323AEBA-BFE4-47EB-9E16-9130F92069B1}">
      <dgm:prSet/>
      <dgm:spPr/>
      <dgm:t>
        <a:bodyPr/>
        <a:lstStyle/>
        <a:p>
          <a:endParaRPr lang="en-US"/>
        </a:p>
      </dgm:t>
    </dgm:pt>
    <dgm:pt modelId="{6326DE46-35AF-499D-BE90-74049A1A1B99}" type="sibTrans" cxnId="{1323AEBA-BFE4-47EB-9E16-9130F92069B1}">
      <dgm:prSet/>
      <dgm:spPr/>
      <dgm:t>
        <a:bodyPr/>
        <a:lstStyle/>
        <a:p>
          <a:endParaRPr lang="en-US"/>
        </a:p>
      </dgm:t>
    </dgm:pt>
    <dgm:pt modelId="{27629224-2B13-4A88-BFCD-CDF77052D046}">
      <dgm:prSet custT="1"/>
      <dgm:spPr/>
      <dgm:t>
        <a:bodyPr/>
        <a:lstStyle/>
        <a:p>
          <a:pPr rtl="0"/>
          <a:r>
            <a:rPr lang="en-US" sz="2000" dirty="0" smtClean="0"/>
            <a:t>Met with Republican Deputies and journalists in the Hôtel de Ville to agree on the make-up of its provisional government. </a:t>
          </a:r>
          <a:endParaRPr lang="en-US" sz="2000" dirty="0"/>
        </a:p>
      </dgm:t>
    </dgm:pt>
    <dgm:pt modelId="{3F28A64C-59DD-4605-A401-AA6738252AF9}" type="parTrans" cxnId="{CE57A1E9-6CFA-4483-9546-632FD86EEAA1}">
      <dgm:prSet/>
      <dgm:spPr/>
      <dgm:t>
        <a:bodyPr/>
        <a:lstStyle/>
        <a:p>
          <a:endParaRPr lang="en-US"/>
        </a:p>
      </dgm:t>
    </dgm:pt>
    <dgm:pt modelId="{F876D55C-1FC2-44B9-B680-B421071E6B7C}" type="sibTrans" cxnId="{CE57A1E9-6CFA-4483-9546-632FD86EEAA1}">
      <dgm:prSet/>
      <dgm:spPr/>
      <dgm:t>
        <a:bodyPr/>
        <a:lstStyle/>
        <a:p>
          <a:endParaRPr lang="en-US"/>
        </a:p>
      </dgm:t>
    </dgm:pt>
    <dgm:pt modelId="{A09EE7F2-E123-43CD-9F30-FEAD529E7A72}">
      <dgm:prSet custT="1"/>
      <dgm:spPr/>
      <dgm:t>
        <a:bodyPr/>
        <a:lstStyle/>
        <a:p>
          <a:pPr rtl="0"/>
          <a:r>
            <a:rPr lang="en-US" sz="2000" dirty="0" smtClean="0"/>
            <a:t>Was chosen to formally declare the Republic in traditional form from the balcony of the Hôtel de Ville.</a:t>
          </a:r>
          <a:endParaRPr lang="en-US" sz="2000" dirty="0"/>
        </a:p>
      </dgm:t>
    </dgm:pt>
    <dgm:pt modelId="{D8CD22E3-2AD4-4C14-B87C-C246D7EC0C8E}" type="parTrans" cxnId="{DB5D4DEA-63F1-448D-87AF-3D0EB34789B0}">
      <dgm:prSet/>
      <dgm:spPr/>
      <dgm:t>
        <a:bodyPr/>
        <a:lstStyle/>
        <a:p>
          <a:endParaRPr lang="en-US"/>
        </a:p>
      </dgm:t>
    </dgm:pt>
    <dgm:pt modelId="{77C6C008-D452-44C5-832F-5E78F250016C}" type="sibTrans" cxnId="{DB5D4DEA-63F1-448D-87AF-3D0EB34789B0}">
      <dgm:prSet/>
      <dgm:spPr/>
      <dgm:t>
        <a:bodyPr/>
        <a:lstStyle/>
        <a:p>
          <a:endParaRPr lang="en-US"/>
        </a:p>
      </dgm:t>
    </dgm:pt>
    <dgm:pt modelId="{F30919CC-B228-4682-A46F-F60BEE324DEC}" type="pres">
      <dgm:prSet presAssocID="{1E8EF5F1-C16B-44EF-8DA0-B789A85CADD8}" presName="composite" presStyleCnt="0">
        <dgm:presLayoutVars>
          <dgm:chMax val="5"/>
          <dgm:dir/>
          <dgm:animLvl val="ctr"/>
          <dgm:resizeHandles val="exact"/>
        </dgm:presLayoutVars>
      </dgm:prSet>
      <dgm:spPr/>
      <dgm:t>
        <a:bodyPr/>
        <a:lstStyle/>
        <a:p>
          <a:endParaRPr lang="en-US"/>
        </a:p>
      </dgm:t>
    </dgm:pt>
    <dgm:pt modelId="{B7655215-FA99-4927-BB53-D583474F2B27}" type="pres">
      <dgm:prSet presAssocID="{1E8EF5F1-C16B-44EF-8DA0-B789A85CADD8}" presName="cycle" presStyleCnt="0"/>
      <dgm:spPr/>
    </dgm:pt>
    <dgm:pt modelId="{472B3BC0-A7D2-4DEE-A5FE-57F254F68143}" type="pres">
      <dgm:prSet presAssocID="{1E8EF5F1-C16B-44EF-8DA0-B789A85CADD8}" presName="centerShape" presStyleCnt="0"/>
      <dgm:spPr/>
    </dgm:pt>
    <dgm:pt modelId="{4F12E6C6-2A31-4794-8441-531BD6B8EC3E}" type="pres">
      <dgm:prSet presAssocID="{1E8EF5F1-C16B-44EF-8DA0-B789A85CADD8}" presName="connSite" presStyleLbl="node1" presStyleIdx="0" presStyleCnt="4"/>
      <dgm:spPr/>
    </dgm:pt>
    <dgm:pt modelId="{F448D27D-8E4B-46BC-81F2-BA85209BF47D}" type="pres">
      <dgm:prSet presAssocID="{1E8EF5F1-C16B-44EF-8DA0-B789A85CADD8}" presName="visible" presStyleLbl="node1" presStyleIdx="0" presStyleCnt="4" custScaleX="142135" custScaleY="177734" custLinFactNeighborX="-38865" custLinFactNeighborY="14837"/>
      <dgm:spPr>
        <a:prstGeom prst="flowChartProcess">
          <a:avLst/>
        </a:prstGeom>
        <a:blipFill rotWithShape="0">
          <a:blip xmlns:r="http://schemas.openxmlformats.org/officeDocument/2006/relationships" r:embed="rId1"/>
          <a:stretch>
            <a:fillRect/>
          </a:stretch>
        </a:blipFill>
      </dgm:spPr>
      <dgm:t>
        <a:bodyPr/>
        <a:lstStyle/>
        <a:p>
          <a:endParaRPr lang="en-US"/>
        </a:p>
      </dgm:t>
    </dgm:pt>
    <dgm:pt modelId="{F00C9A0B-A8C6-4BA1-B0D9-FE5CDDD820EF}" type="pres">
      <dgm:prSet presAssocID="{268B64CA-3D14-4828-AEC8-41A52F15EC15}" presName="Name25" presStyleLbl="parChTrans1D1" presStyleIdx="0" presStyleCnt="3"/>
      <dgm:spPr/>
      <dgm:t>
        <a:bodyPr/>
        <a:lstStyle/>
        <a:p>
          <a:endParaRPr lang="en-US"/>
        </a:p>
      </dgm:t>
    </dgm:pt>
    <dgm:pt modelId="{912CC410-A7CD-4CB4-B841-A03733D46C08}" type="pres">
      <dgm:prSet presAssocID="{6499C20E-2F62-4B29-80E2-E0319731B59E}" presName="node" presStyleCnt="0"/>
      <dgm:spPr/>
    </dgm:pt>
    <dgm:pt modelId="{21CEC6AE-24A1-4B85-81E5-391BD455080A}" type="pres">
      <dgm:prSet presAssocID="{6499C20E-2F62-4B29-80E2-E0319731B59E}" presName="parentNode" presStyleLbl="node1" presStyleIdx="1" presStyleCnt="4" custAng="673572" custScaleX="144012" custScaleY="128712" custLinFactNeighborX="31543" custLinFactNeighborY="29536">
        <dgm:presLayoutVars>
          <dgm:chMax val="1"/>
          <dgm:bulletEnabled val="1"/>
        </dgm:presLayoutVars>
      </dgm:prSet>
      <dgm:spPr>
        <a:prstGeom prst="teardrop">
          <a:avLst/>
        </a:prstGeom>
      </dgm:spPr>
      <dgm:t>
        <a:bodyPr/>
        <a:lstStyle/>
        <a:p>
          <a:endParaRPr lang="en-US"/>
        </a:p>
      </dgm:t>
    </dgm:pt>
    <dgm:pt modelId="{271955F0-5292-4DAD-B643-456E67F0C42F}" type="pres">
      <dgm:prSet presAssocID="{6499C20E-2F62-4B29-80E2-E0319731B59E}" presName="childNode" presStyleLbl="revTx" presStyleIdx="0" presStyleCnt="0">
        <dgm:presLayoutVars>
          <dgm:bulletEnabled val="1"/>
        </dgm:presLayoutVars>
      </dgm:prSet>
      <dgm:spPr/>
    </dgm:pt>
    <dgm:pt modelId="{56DD3A24-0E60-4FB4-9EC6-B7C8E2B5AC02}" type="pres">
      <dgm:prSet presAssocID="{3F28A64C-59DD-4605-A401-AA6738252AF9}" presName="Name25" presStyleLbl="parChTrans1D1" presStyleIdx="1" presStyleCnt="3"/>
      <dgm:spPr/>
      <dgm:t>
        <a:bodyPr/>
        <a:lstStyle/>
        <a:p>
          <a:endParaRPr lang="en-US"/>
        </a:p>
      </dgm:t>
    </dgm:pt>
    <dgm:pt modelId="{E54698E8-3FC7-47F2-8565-2B061504022B}" type="pres">
      <dgm:prSet presAssocID="{27629224-2B13-4A88-BFCD-CDF77052D046}" presName="node" presStyleCnt="0"/>
      <dgm:spPr/>
    </dgm:pt>
    <dgm:pt modelId="{7563DFCB-D6AD-41B0-934F-35C9E67DE1D4}" type="pres">
      <dgm:prSet presAssocID="{27629224-2B13-4A88-BFCD-CDF77052D046}" presName="parentNode" presStyleLbl="node1" presStyleIdx="2" presStyleCnt="4" custScaleX="262943" custScaleY="236197" custLinFactX="100000" custLinFactNeighborX="145563" custLinFactNeighborY="-57523">
        <dgm:presLayoutVars>
          <dgm:chMax val="1"/>
          <dgm:bulletEnabled val="1"/>
        </dgm:presLayoutVars>
      </dgm:prSet>
      <dgm:spPr>
        <a:prstGeom prst="teardrop">
          <a:avLst/>
        </a:prstGeom>
      </dgm:spPr>
      <dgm:t>
        <a:bodyPr/>
        <a:lstStyle/>
        <a:p>
          <a:endParaRPr lang="en-US"/>
        </a:p>
      </dgm:t>
    </dgm:pt>
    <dgm:pt modelId="{C422604D-EEE3-4AC7-92E8-B5385E0366AE}" type="pres">
      <dgm:prSet presAssocID="{27629224-2B13-4A88-BFCD-CDF77052D046}" presName="childNode" presStyleLbl="revTx" presStyleIdx="0" presStyleCnt="0">
        <dgm:presLayoutVars>
          <dgm:bulletEnabled val="1"/>
        </dgm:presLayoutVars>
      </dgm:prSet>
      <dgm:spPr/>
    </dgm:pt>
    <dgm:pt modelId="{6A1E7852-C71D-4910-9377-F5050F9DBAB7}" type="pres">
      <dgm:prSet presAssocID="{D8CD22E3-2AD4-4C14-B87C-C246D7EC0C8E}" presName="Name25" presStyleLbl="parChTrans1D1" presStyleIdx="2" presStyleCnt="3"/>
      <dgm:spPr/>
      <dgm:t>
        <a:bodyPr/>
        <a:lstStyle/>
        <a:p>
          <a:endParaRPr lang="en-US"/>
        </a:p>
      </dgm:t>
    </dgm:pt>
    <dgm:pt modelId="{06231FB3-607E-4D33-A9E6-FD8631F3AD97}" type="pres">
      <dgm:prSet presAssocID="{A09EE7F2-E123-43CD-9F30-FEAD529E7A72}" presName="node" presStyleCnt="0"/>
      <dgm:spPr/>
    </dgm:pt>
    <dgm:pt modelId="{28F6F23B-6BE0-42F8-918E-261445EF7DF2}" type="pres">
      <dgm:prSet presAssocID="{A09EE7F2-E123-43CD-9F30-FEAD529E7A72}" presName="parentNode" presStyleLbl="node1" presStyleIdx="3" presStyleCnt="4" custScaleX="200777" custScaleY="183503" custLinFactNeighborX="49688" custLinFactNeighborY="16880">
        <dgm:presLayoutVars>
          <dgm:chMax val="1"/>
          <dgm:bulletEnabled val="1"/>
        </dgm:presLayoutVars>
      </dgm:prSet>
      <dgm:spPr>
        <a:prstGeom prst="teardrop">
          <a:avLst/>
        </a:prstGeom>
      </dgm:spPr>
      <dgm:t>
        <a:bodyPr/>
        <a:lstStyle/>
        <a:p>
          <a:endParaRPr lang="en-US"/>
        </a:p>
      </dgm:t>
    </dgm:pt>
    <dgm:pt modelId="{380B4809-A742-4A53-BF3F-8C03855B55E8}" type="pres">
      <dgm:prSet presAssocID="{A09EE7F2-E123-43CD-9F30-FEAD529E7A72}" presName="childNode" presStyleLbl="revTx" presStyleIdx="0" presStyleCnt="0">
        <dgm:presLayoutVars>
          <dgm:bulletEnabled val="1"/>
        </dgm:presLayoutVars>
      </dgm:prSet>
      <dgm:spPr/>
    </dgm:pt>
  </dgm:ptLst>
  <dgm:cxnLst>
    <dgm:cxn modelId="{54411000-801F-4A35-A47D-DD3DCE8ADB4E}" type="presOf" srcId="{D8CD22E3-2AD4-4C14-B87C-C246D7EC0C8E}" destId="{6A1E7852-C71D-4910-9377-F5050F9DBAB7}" srcOrd="0" destOrd="0" presId="urn:microsoft.com/office/officeart/2005/8/layout/radial2"/>
    <dgm:cxn modelId="{B645E24D-5EFD-488A-A131-332941844564}" type="presOf" srcId="{27629224-2B13-4A88-BFCD-CDF77052D046}" destId="{7563DFCB-D6AD-41B0-934F-35C9E67DE1D4}" srcOrd="0" destOrd="0" presId="urn:microsoft.com/office/officeart/2005/8/layout/radial2"/>
    <dgm:cxn modelId="{12DC3AE5-D90F-4DB3-9666-5E39570A6993}" type="presOf" srcId="{1E8EF5F1-C16B-44EF-8DA0-B789A85CADD8}" destId="{F30919CC-B228-4682-A46F-F60BEE324DEC}" srcOrd="0" destOrd="0" presId="urn:microsoft.com/office/officeart/2005/8/layout/radial2"/>
    <dgm:cxn modelId="{B86D31C3-0ACF-4A20-AFAF-FC411D5D365C}" type="presOf" srcId="{3F28A64C-59DD-4605-A401-AA6738252AF9}" destId="{56DD3A24-0E60-4FB4-9EC6-B7C8E2B5AC02}" srcOrd="0" destOrd="0" presId="urn:microsoft.com/office/officeart/2005/8/layout/radial2"/>
    <dgm:cxn modelId="{C24D4675-5964-472E-8B3E-25A2235C1FEA}" type="presOf" srcId="{268B64CA-3D14-4828-AEC8-41A52F15EC15}" destId="{F00C9A0B-A8C6-4BA1-B0D9-FE5CDDD820EF}" srcOrd="0" destOrd="0" presId="urn:microsoft.com/office/officeart/2005/8/layout/radial2"/>
    <dgm:cxn modelId="{CE57A1E9-6CFA-4483-9546-632FD86EEAA1}" srcId="{1E8EF5F1-C16B-44EF-8DA0-B789A85CADD8}" destId="{27629224-2B13-4A88-BFCD-CDF77052D046}" srcOrd="1" destOrd="0" parTransId="{3F28A64C-59DD-4605-A401-AA6738252AF9}" sibTransId="{F876D55C-1FC2-44B9-B680-B421071E6B7C}"/>
    <dgm:cxn modelId="{6E9D795D-4700-4FBB-B71F-CAFAC874B74F}" type="presOf" srcId="{A09EE7F2-E123-43CD-9F30-FEAD529E7A72}" destId="{28F6F23B-6BE0-42F8-918E-261445EF7DF2}" srcOrd="0" destOrd="0" presId="urn:microsoft.com/office/officeart/2005/8/layout/radial2"/>
    <dgm:cxn modelId="{0C426EAD-E1A8-4428-95AD-1954B9FE34F3}" type="presOf" srcId="{6499C20E-2F62-4B29-80E2-E0319731B59E}" destId="{21CEC6AE-24A1-4B85-81E5-391BD455080A}" srcOrd="0" destOrd="0" presId="urn:microsoft.com/office/officeart/2005/8/layout/radial2"/>
    <dgm:cxn modelId="{1323AEBA-BFE4-47EB-9E16-9130F92069B1}" srcId="{1E8EF5F1-C16B-44EF-8DA0-B789A85CADD8}" destId="{6499C20E-2F62-4B29-80E2-E0319731B59E}" srcOrd="0" destOrd="0" parTransId="{268B64CA-3D14-4828-AEC8-41A52F15EC15}" sibTransId="{6326DE46-35AF-499D-BE90-74049A1A1B99}"/>
    <dgm:cxn modelId="{DB5D4DEA-63F1-448D-87AF-3D0EB34789B0}" srcId="{1E8EF5F1-C16B-44EF-8DA0-B789A85CADD8}" destId="{A09EE7F2-E123-43CD-9F30-FEAD529E7A72}" srcOrd="2" destOrd="0" parTransId="{D8CD22E3-2AD4-4C14-B87C-C246D7EC0C8E}" sibTransId="{77C6C008-D452-44C5-832F-5E78F250016C}"/>
    <dgm:cxn modelId="{CC0EB627-2542-4428-A4C2-5140B4B7C7D4}" type="presParOf" srcId="{F30919CC-B228-4682-A46F-F60BEE324DEC}" destId="{B7655215-FA99-4927-BB53-D583474F2B27}" srcOrd="0" destOrd="0" presId="urn:microsoft.com/office/officeart/2005/8/layout/radial2"/>
    <dgm:cxn modelId="{720F09D2-BBAD-45FF-B9D9-32E1DA9F548D}" type="presParOf" srcId="{B7655215-FA99-4927-BB53-D583474F2B27}" destId="{472B3BC0-A7D2-4DEE-A5FE-57F254F68143}" srcOrd="0" destOrd="0" presId="urn:microsoft.com/office/officeart/2005/8/layout/radial2"/>
    <dgm:cxn modelId="{78C1F3B4-D191-42FB-B633-55234B631159}" type="presParOf" srcId="{472B3BC0-A7D2-4DEE-A5FE-57F254F68143}" destId="{4F12E6C6-2A31-4794-8441-531BD6B8EC3E}" srcOrd="0" destOrd="0" presId="urn:microsoft.com/office/officeart/2005/8/layout/radial2"/>
    <dgm:cxn modelId="{0239927F-24DC-4A94-A198-942EBF3DB3D8}" type="presParOf" srcId="{472B3BC0-A7D2-4DEE-A5FE-57F254F68143}" destId="{F448D27D-8E4B-46BC-81F2-BA85209BF47D}" srcOrd="1" destOrd="0" presId="urn:microsoft.com/office/officeart/2005/8/layout/radial2"/>
    <dgm:cxn modelId="{A0AB0AE7-7390-4A0C-8E31-31647E3BBF1A}" type="presParOf" srcId="{B7655215-FA99-4927-BB53-D583474F2B27}" destId="{F00C9A0B-A8C6-4BA1-B0D9-FE5CDDD820EF}" srcOrd="1" destOrd="0" presId="urn:microsoft.com/office/officeart/2005/8/layout/radial2"/>
    <dgm:cxn modelId="{FE8F5CA8-20B2-4672-9E57-CE5CD3D0AD8C}" type="presParOf" srcId="{B7655215-FA99-4927-BB53-D583474F2B27}" destId="{912CC410-A7CD-4CB4-B841-A03733D46C08}" srcOrd="2" destOrd="0" presId="urn:microsoft.com/office/officeart/2005/8/layout/radial2"/>
    <dgm:cxn modelId="{7F495091-A99A-4454-B68C-8018E8FF37AC}" type="presParOf" srcId="{912CC410-A7CD-4CB4-B841-A03733D46C08}" destId="{21CEC6AE-24A1-4B85-81E5-391BD455080A}" srcOrd="0" destOrd="0" presId="urn:microsoft.com/office/officeart/2005/8/layout/radial2"/>
    <dgm:cxn modelId="{9FA9E9C2-EFD3-4877-920D-77D918B59098}" type="presParOf" srcId="{912CC410-A7CD-4CB4-B841-A03733D46C08}" destId="{271955F0-5292-4DAD-B643-456E67F0C42F}" srcOrd="1" destOrd="0" presId="urn:microsoft.com/office/officeart/2005/8/layout/radial2"/>
    <dgm:cxn modelId="{7E6AF537-B745-4B58-81BA-0A37EFC5C472}" type="presParOf" srcId="{B7655215-FA99-4927-BB53-D583474F2B27}" destId="{56DD3A24-0E60-4FB4-9EC6-B7C8E2B5AC02}" srcOrd="3" destOrd="0" presId="urn:microsoft.com/office/officeart/2005/8/layout/radial2"/>
    <dgm:cxn modelId="{EB914980-E864-4645-A606-1A7B1C1AC48F}" type="presParOf" srcId="{B7655215-FA99-4927-BB53-D583474F2B27}" destId="{E54698E8-3FC7-47F2-8565-2B061504022B}" srcOrd="4" destOrd="0" presId="urn:microsoft.com/office/officeart/2005/8/layout/radial2"/>
    <dgm:cxn modelId="{DF8D627C-E5C1-4586-842D-838990D4D3FC}" type="presParOf" srcId="{E54698E8-3FC7-47F2-8565-2B061504022B}" destId="{7563DFCB-D6AD-41B0-934F-35C9E67DE1D4}" srcOrd="0" destOrd="0" presId="urn:microsoft.com/office/officeart/2005/8/layout/radial2"/>
    <dgm:cxn modelId="{8187AF59-F80F-4C10-B403-6479EFE90238}" type="presParOf" srcId="{E54698E8-3FC7-47F2-8565-2B061504022B}" destId="{C422604D-EEE3-4AC7-92E8-B5385E0366AE}" srcOrd="1" destOrd="0" presId="urn:microsoft.com/office/officeart/2005/8/layout/radial2"/>
    <dgm:cxn modelId="{051840B9-CBFB-437B-851D-E81AEFEB7490}" type="presParOf" srcId="{B7655215-FA99-4927-BB53-D583474F2B27}" destId="{6A1E7852-C71D-4910-9377-F5050F9DBAB7}" srcOrd="5" destOrd="0" presId="urn:microsoft.com/office/officeart/2005/8/layout/radial2"/>
    <dgm:cxn modelId="{B0972CBE-36D5-460D-8BB0-32CC51053A3D}" type="presParOf" srcId="{B7655215-FA99-4927-BB53-D583474F2B27}" destId="{06231FB3-607E-4D33-A9E6-FD8631F3AD97}" srcOrd="6" destOrd="0" presId="urn:microsoft.com/office/officeart/2005/8/layout/radial2"/>
    <dgm:cxn modelId="{D14080D0-7778-47CA-B6BE-FC21966F81F1}" type="presParOf" srcId="{06231FB3-607E-4D33-A9E6-FD8631F3AD97}" destId="{28F6F23B-6BE0-42F8-918E-261445EF7DF2}" srcOrd="0" destOrd="0" presId="urn:microsoft.com/office/officeart/2005/8/layout/radial2"/>
    <dgm:cxn modelId="{F0E24EF9-066F-4603-91EF-496463907377}" type="presParOf" srcId="{06231FB3-607E-4D33-A9E6-FD8631F3AD97}" destId="{380B4809-A742-4A53-BF3F-8C03855B55E8}" srcOrd="1" destOrd="0" presId="urn:microsoft.com/office/officeart/2005/8/layout/radial2"/>
  </dgm:cxnLst>
  <dgm:bg/>
  <dgm:whole/>
</dgm:dataModel>
</file>

<file path=ppt/diagrams/data8.xml><?xml version="1.0" encoding="utf-8"?>
<dgm:dataModel xmlns:dgm="http://schemas.openxmlformats.org/drawingml/2006/diagram" xmlns:a="http://schemas.openxmlformats.org/drawingml/2006/main">
  <dgm:ptLst>
    <dgm:pt modelId="{FFC75111-4EEE-4139-BAE5-9653D4F4DE60}" type="doc">
      <dgm:prSet loTypeId="urn:microsoft.com/office/officeart/2005/8/layout/matrix3" loCatId="matrix" qsTypeId="urn:microsoft.com/office/officeart/2005/8/quickstyle/simple1" qsCatId="simple" csTypeId="urn:microsoft.com/office/officeart/2005/8/colors/accent3_5" csCatId="accent3" phldr="1"/>
      <dgm:spPr/>
      <dgm:t>
        <a:bodyPr/>
        <a:lstStyle/>
        <a:p>
          <a:endParaRPr lang="en-US"/>
        </a:p>
      </dgm:t>
    </dgm:pt>
    <dgm:pt modelId="{550D9F71-2C38-43FD-9EED-D28F4DCDF0EB}">
      <dgm:prSet/>
      <dgm:spPr/>
      <dgm:t>
        <a:bodyPr/>
        <a:lstStyle/>
        <a:p>
          <a:pPr rtl="0"/>
          <a:r>
            <a:rPr lang="en-US" dirty="0" smtClean="0"/>
            <a:t>Government had  betrayed revolution </a:t>
          </a:r>
          <a:endParaRPr lang="en-US" dirty="0"/>
        </a:p>
      </dgm:t>
    </dgm:pt>
    <dgm:pt modelId="{8D997173-9BBE-40E3-8C66-D53BA7AC9DC3}" type="parTrans" cxnId="{14DCDE75-721D-4E43-88E6-C8A65673878A}">
      <dgm:prSet/>
      <dgm:spPr/>
      <dgm:t>
        <a:bodyPr/>
        <a:lstStyle/>
        <a:p>
          <a:endParaRPr lang="en-US"/>
        </a:p>
      </dgm:t>
    </dgm:pt>
    <dgm:pt modelId="{058D115D-8064-4A74-8280-9F2138A3108C}" type="sibTrans" cxnId="{14DCDE75-721D-4E43-88E6-C8A65673878A}">
      <dgm:prSet/>
      <dgm:spPr/>
      <dgm:t>
        <a:bodyPr/>
        <a:lstStyle/>
        <a:p>
          <a:endParaRPr lang="en-US"/>
        </a:p>
      </dgm:t>
    </dgm:pt>
    <dgm:pt modelId="{E6C24E0F-3D01-4432-8097-4E7109ADADB0}">
      <dgm:prSet/>
      <dgm:spPr/>
      <dgm:t>
        <a:bodyPr/>
        <a:lstStyle/>
        <a:p>
          <a:pPr rtl="0"/>
          <a:r>
            <a:rPr lang="en-US" dirty="0" smtClean="0"/>
            <a:t>Demand: redistribution of wealth </a:t>
          </a:r>
          <a:endParaRPr lang="en-US" dirty="0"/>
        </a:p>
      </dgm:t>
    </dgm:pt>
    <dgm:pt modelId="{1F20395D-99BF-4444-9142-43D78A98807F}" type="parTrans" cxnId="{0C0B85E1-741B-4991-8E7D-57E2912DC43D}">
      <dgm:prSet/>
      <dgm:spPr/>
      <dgm:t>
        <a:bodyPr/>
        <a:lstStyle/>
        <a:p>
          <a:endParaRPr lang="en-US"/>
        </a:p>
      </dgm:t>
    </dgm:pt>
    <dgm:pt modelId="{F30C705E-2EDE-4C73-B3D5-C8BAB79CD02F}" type="sibTrans" cxnId="{0C0B85E1-741B-4991-8E7D-57E2912DC43D}">
      <dgm:prSet/>
      <dgm:spPr/>
      <dgm:t>
        <a:bodyPr/>
        <a:lstStyle/>
        <a:p>
          <a:endParaRPr lang="en-US"/>
        </a:p>
      </dgm:t>
    </dgm:pt>
    <dgm:pt modelId="{09039E0A-8595-4F84-8E73-AAD785176C07}">
      <dgm:prSet/>
      <dgm:spPr/>
      <dgm:t>
        <a:bodyPr/>
        <a:lstStyle/>
        <a:p>
          <a:pPr rtl="0"/>
          <a:r>
            <a:rPr lang="en-US" dirty="0" smtClean="0"/>
            <a:t>Result: new liberal and conservative coalition to oppose this lower class radicalism </a:t>
          </a:r>
          <a:endParaRPr lang="en-US" dirty="0"/>
        </a:p>
      </dgm:t>
    </dgm:pt>
    <dgm:pt modelId="{6BDCDC0B-1743-4416-845A-6C45ACAF3D7E}" type="parTrans" cxnId="{5C448D10-4B3F-4201-B4C1-C4E94E95DF41}">
      <dgm:prSet/>
      <dgm:spPr/>
      <dgm:t>
        <a:bodyPr/>
        <a:lstStyle/>
        <a:p>
          <a:endParaRPr lang="en-US"/>
        </a:p>
      </dgm:t>
    </dgm:pt>
    <dgm:pt modelId="{35F609C1-3E22-42A8-96C9-27471E34DFDF}" type="sibTrans" cxnId="{5C448D10-4B3F-4201-B4C1-C4E94E95DF41}">
      <dgm:prSet/>
      <dgm:spPr/>
      <dgm:t>
        <a:bodyPr/>
        <a:lstStyle/>
        <a:p>
          <a:endParaRPr lang="en-US"/>
        </a:p>
      </dgm:t>
    </dgm:pt>
    <dgm:pt modelId="{8D2C1939-C92B-47EC-849A-290BE67F76E5}">
      <dgm:prSet/>
      <dgm:spPr/>
      <dgm:t>
        <a:bodyPr/>
        <a:lstStyle/>
        <a:p>
          <a:r>
            <a:rPr lang="en-US" dirty="0" smtClean="0"/>
            <a:t>Workers </a:t>
          </a:r>
          <a:endParaRPr lang="en-US" dirty="0"/>
        </a:p>
      </dgm:t>
    </dgm:pt>
    <dgm:pt modelId="{59ABE7E4-C566-4C6F-A623-B8DAEB7AFE71}" type="parTrans" cxnId="{3EE45993-03CA-487F-8039-81BFD31AC582}">
      <dgm:prSet/>
      <dgm:spPr/>
      <dgm:t>
        <a:bodyPr/>
        <a:lstStyle/>
        <a:p>
          <a:endParaRPr lang="en-US"/>
        </a:p>
      </dgm:t>
    </dgm:pt>
    <dgm:pt modelId="{3736DF5E-2798-42F3-B55D-445A01E23730}" type="sibTrans" cxnId="{3EE45993-03CA-487F-8039-81BFD31AC582}">
      <dgm:prSet/>
      <dgm:spPr/>
      <dgm:t>
        <a:bodyPr/>
        <a:lstStyle/>
        <a:p>
          <a:endParaRPr lang="en-US"/>
        </a:p>
      </dgm:t>
    </dgm:pt>
    <dgm:pt modelId="{20AF175A-467F-4363-85C6-219402DD76C5}" type="pres">
      <dgm:prSet presAssocID="{FFC75111-4EEE-4139-BAE5-9653D4F4DE60}" presName="matrix" presStyleCnt="0">
        <dgm:presLayoutVars>
          <dgm:chMax val="1"/>
          <dgm:dir/>
          <dgm:resizeHandles val="exact"/>
        </dgm:presLayoutVars>
      </dgm:prSet>
      <dgm:spPr/>
      <dgm:t>
        <a:bodyPr/>
        <a:lstStyle/>
        <a:p>
          <a:endParaRPr lang="en-US"/>
        </a:p>
      </dgm:t>
    </dgm:pt>
    <dgm:pt modelId="{D2FBBCC1-ECFB-4B4D-941D-5D4CC2B53E30}" type="pres">
      <dgm:prSet presAssocID="{FFC75111-4EEE-4139-BAE5-9653D4F4DE60}" presName="diamond" presStyleLbl="bgShp" presStyleIdx="0" presStyleCnt="1"/>
      <dgm:spPr/>
    </dgm:pt>
    <dgm:pt modelId="{205EA0D1-FDEA-4648-A6FB-DD3A3EE3EBE2}" type="pres">
      <dgm:prSet presAssocID="{FFC75111-4EEE-4139-BAE5-9653D4F4DE60}" presName="quad1" presStyleLbl="node1" presStyleIdx="0" presStyleCnt="4">
        <dgm:presLayoutVars>
          <dgm:chMax val="0"/>
          <dgm:chPref val="0"/>
          <dgm:bulletEnabled val="1"/>
        </dgm:presLayoutVars>
      </dgm:prSet>
      <dgm:spPr/>
      <dgm:t>
        <a:bodyPr/>
        <a:lstStyle/>
        <a:p>
          <a:endParaRPr lang="en-US"/>
        </a:p>
      </dgm:t>
    </dgm:pt>
    <dgm:pt modelId="{22C0ED88-4256-4AE2-833F-D18F83DFDCC7}" type="pres">
      <dgm:prSet presAssocID="{FFC75111-4EEE-4139-BAE5-9653D4F4DE60}" presName="quad2" presStyleLbl="node1" presStyleIdx="1" presStyleCnt="4">
        <dgm:presLayoutVars>
          <dgm:chMax val="0"/>
          <dgm:chPref val="0"/>
          <dgm:bulletEnabled val="1"/>
        </dgm:presLayoutVars>
      </dgm:prSet>
      <dgm:spPr/>
      <dgm:t>
        <a:bodyPr/>
        <a:lstStyle/>
        <a:p>
          <a:endParaRPr lang="en-US"/>
        </a:p>
      </dgm:t>
    </dgm:pt>
    <dgm:pt modelId="{1CC01F84-C82C-4B75-A091-BE279B6831DD}" type="pres">
      <dgm:prSet presAssocID="{FFC75111-4EEE-4139-BAE5-9653D4F4DE60}" presName="quad3" presStyleLbl="node1" presStyleIdx="2" presStyleCnt="4">
        <dgm:presLayoutVars>
          <dgm:chMax val="0"/>
          <dgm:chPref val="0"/>
          <dgm:bulletEnabled val="1"/>
        </dgm:presLayoutVars>
      </dgm:prSet>
      <dgm:spPr/>
      <dgm:t>
        <a:bodyPr/>
        <a:lstStyle/>
        <a:p>
          <a:endParaRPr lang="en-US"/>
        </a:p>
      </dgm:t>
    </dgm:pt>
    <dgm:pt modelId="{56778421-D758-41E0-AACF-42CF1A782EA5}" type="pres">
      <dgm:prSet presAssocID="{FFC75111-4EEE-4139-BAE5-9653D4F4DE60}" presName="quad4" presStyleLbl="node1" presStyleIdx="3" presStyleCnt="4">
        <dgm:presLayoutVars>
          <dgm:chMax val="0"/>
          <dgm:chPref val="0"/>
          <dgm:bulletEnabled val="1"/>
        </dgm:presLayoutVars>
      </dgm:prSet>
      <dgm:spPr/>
      <dgm:t>
        <a:bodyPr/>
        <a:lstStyle/>
        <a:p>
          <a:endParaRPr lang="en-US"/>
        </a:p>
      </dgm:t>
    </dgm:pt>
  </dgm:ptLst>
  <dgm:cxnLst>
    <dgm:cxn modelId="{3EE45993-03CA-487F-8039-81BFD31AC582}" srcId="{FFC75111-4EEE-4139-BAE5-9653D4F4DE60}" destId="{8D2C1939-C92B-47EC-849A-290BE67F76E5}" srcOrd="3" destOrd="0" parTransId="{59ABE7E4-C566-4C6F-A623-B8DAEB7AFE71}" sibTransId="{3736DF5E-2798-42F3-B55D-445A01E23730}"/>
    <dgm:cxn modelId="{D1ED98EE-08E3-496F-AD8F-AC5959A278BD}" type="presOf" srcId="{FFC75111-4EEE-4139-BAE5-9653D4F4DE60}" destId="{20AF175A-467F-4363-85C6-219402DD76C5}" srcOrd="0" destOrd="0" presId="urn:microsoft.com/office/officeart/2005/8/layout/matrix3"/>
    <dgm:cxn modelId="{489DBE97-2974-415F-AF0F-B6CDC9D11B2B}" type="presOf" srcId="{550D9F71-2C38-43FD-9EED-D28F4DCDF0EB}" destId="{205EA0D1-FDEA-4648-A6FB-DD3A3EE3EBE2}" srcOrd="0" destOrd="0" presId="urn:microsoft.com/office/officeart/2005/8/layout/matrix3"/>
    <dgm:cxn modelId="{0C0B85E1-741B-4991-8E7D-57E2912DC43D}" srcId="{FFC75111-4EEE-4139-BAE5-9653D4F4DE60}" destId="{E6C24E0F-3D01-4432-8097-4E7109ADADB0}" srcOrd="1" destOrd="0" parTransId="{1F20395D-99BF-4444-9142-43D78A98807F}" sibTransId="{F30C705E-2EDE-4C73-B3D5-C8BAB79CD02F}"/>
    <dgm:cxn modelId="{14DCDE75-721D-4E43-88E6-C8A65673878A}" srcId="{FFC75111-4EEE-4139-BAE5-9653D4F4DE60}" destId="{550D9F71-2C38-43FD-9EED-D28F4DCDF0EB}" srcOrd="0" destOrd="0" parTransId="{8D997173-9BBE-40E3-8C66-D53BA7AC9DC3}" sibTransId="{058D115D-8064-4A74-8280-9F2138A3108C}"/>
    <dgm:cxn modelId="{5C448D10-4B3F-4201-B4C1-C4E94E95DF41}" srcId="{FFC75111-4EEE-4139-BAE5-9653D4F4DE60}" destId="{09039E0A-8595-4F84-8E73-AAD785176C07}" srcOrd="2" destOrd="0" parTransId="{6BDCDC0B-1743-4416-845A-6C45ACAF3D7E}" sibTransId="{35F609C1-3E22-42A8-96C9-27471E34DFDF}"/>
    <dgm:cxn modelId="{9EF75C52-F53C-4F68-BFDF-92D4D8359FC8}" type="presOf" srcId="{E6C24E0F-3D01-4432-8097-4E7109ADADB0}" destId="{22C0ED88-4256-4AE2-833F-D18F83DFDCC7}" srcOrd="0" destOrd="0" presId="urn:microsoft.com/office/officeart/2005/8/layout/matrix3"/>
    <dgm:cxn modelId="{A3BEDEB9-8D0F-45A6-9FC1-A762912ED07E}" type="presOf" srcId="{09039E0A-8595-4F84-8E73-AAD785176C07}" destId="{1CC01F84-C82C-4B75-A091-BE279B6831DD}" srcOrd="0" destOrd="0" presId="urn:microsoft.com/office/officeart/2005/8/layout/matrix3"/>
    <dgm:cxn modelId="{A5A88320-1149-4868-8A69-65AF244DCA5D}" type="presOf" srcId="{8D2C1939-C92B-47EC-849A-290BE67F76E5}" destId="{56778421-D758-41E0-AACF-42CF1A782EA5}" srcOrd="0" destOrd="0" presId="urn:microsoft.com/office/officeart/2005/8/layout/matrix3"/>
    <dgm:cxn modelId="{E2F7AFAC-7964-4644-B880-5E997CB0B5B8}" type="presParOf" srcId="{20AF175A-467F-4363-85C6-219402DD76C5}" destId="{D2FBBCC1-ECFB-4B4D-941D-5D4CC2B53E30}" srcOrd="0" destOrd="0" presId="urn:microsoft.com/office/officeart/2005/8/layout/matrix3"/>
    <dgm:cxn modelId="{FF2E0A79-BD09-4046-844A-E3E02CB1907E}" type="presParOf" srcId="{20AF175A-467F-4363-85C6-219402DD76C5}" destId="{205EA0D1-FDEA-4648-A6FB-DD3A3EE3EBE2}" srcOrd="1" destOrd="0" presId="urn:microsoft.com/office/officeart/2005/8/layout/matrix3"/>
    <dgm:cxn modelId="{72289806-3BF5-4974-8FE6-EF9A1DF49D64}" type="presParOf" srcId="{20AF175A-467F-4363-85C6-219402DD76C5}" destId="{22C0ED88-4256-4AE2-833F-D18F83DFDCC7}" srcOrd="2" destOrd="0" presId="urn:microsoft.com/office/officeart/2005/8/layout/matrix3"/>
    <dgm:cxn modelId="{CF2B3D40-55A4-44E0-99CA-D53F6C4BC830}" type="presParOf" srcId="{20AF175A-467F-4363-85C6-219402DD76C5}" destId="{1CC01F84-C82C-4B75-A091-BE279B6831DD}" srcOrd="3" destOrd="0" presId="urn:microsoft.com/office/officeart/2005/8/layout/matrix3"/>
    <dgm:cxn modelId="{78A8BCF7-9852-482C-A676-D0CE920982B1}" type="presParOf" srcId="{20AF175A-467F-4363-85C6-219402DD76C5}" destId="{56778421-D758-41E0-AACF-42CF1A782EA5}" srcOrd="4" destOrd="0" presId="urn:microsoft.com/office/officeart/2005/8/layout/matrix3"/>
  </dgm:cxnLst>
  <dgm:bg/>
  <dgm:whole/>
</dgm:dataModel>
</file>

<file path=ppt/diagrams/data9.xml><?xml version="1.0" encoding="utf-8"?>
<dgm:dataModel xmlns:dgm="http://schemas.openxmlformats.org/drawingml/2006/diagram" xmlns:a="http://schemas.openxmlformats.org/drawingml/2006/main">
  <dgm:ptLst>
    <dgm:pt modelId="{60A598DD-4471-488E-A6DD-193CA116FE2A}" type="doc">
      <dgm:prSet loTypeId="urn:microsoft.com/office/officeart/2005/8/layout/hProcess3" loCatId="process" qsTypeId="urn:microsoft.com/office/officeart/2005/8/quickstyle/3d5" qsCatId="3D" csTypeId="urn:microsoft.com/office/officeart/2005/8/colors/accent1_2" csCatId="accent1" phldr="1"/>
      <dgm:spPr/>
    </dgm:pt>
    <dgm:pt modelId="{890B8CB4-A566-4FA2-98F1-F50A0AA149E5}">
      <dgm:prSet phldrT="[Text]" custT="1"/>
      <dgm:spPr/>
      <dgm:t>
        <a:bodyPr/>
        <a:lstStyle/>
        <a:p>
          <a:r>
            <a:rPr lang="en-US" sz="2400" dirty="0" smtClean="0"/>
            <a:t>General Louis </a:t>
          </a:r>
          <a:r>
            <a:rPr lang="en-US" sz="2400" dirty="0" err="1" smtClean="0"/>
            <a:t>Cavaignac</a:t>
          </a:r>
          <a:r>
            <a:rPr lang="en-US" sz="2400" dirty="0" smtClean="0"/>
            <a:t> assumed power and crushed revolt </a:t>
          </a:r>
          <a:endParaRPr lang="en-US" sz="2400" dirty="0"/>
        </a:p>
      </dgm:t>
    </dgm:pt>
    <dgm:pt modelId="{A5789B06-B877-4942-B444-3A7DA4342FD4}" type="parTrans" cxnId="{EC67768D-C93F-46CA-8633-0D87A545A40E}">
      <dgm:prSet/>
      <dgm:spPr/>
      <dgm:t>
        <a:bodyPr/>
        <a:lstStyle/>
        <a:p>
          <a:endParaRPr lang="en-US"/>
        </a:p>
      </dgm:t>
    </dgm:pt>
    <dgm:pt modelId="{BE90951F-38F1-46CD-B1FD-60D68EA4FD8F}" type="sibTrans" cxnId="{EC67768D-C93F-46CA-8633-0D87A545A40E}">
      <dgm:prSet/>
      <dgm:spPr/>
      <dgm:t>
        <a:bodyPr/>
        <a:lstStyle/>
        <a:p>
          <a:endParaRPr lang="en-US"/>
        </a:p>
      </dgm:t>
    </dgm:pt>
    <dgm:pt modelId="{4955D162-7C98-46FB-A5F8-9B4A30E359DE}">
      <dgm:prSet phldrT="[Text]"/>
      <dgm:spPr/>
      <dgm:t>
        <a:bodyPr/>
        <a:lstStyle/>
        <a:p>
          <a:r>
            <a:rPr lang="en-US" dirty="0" smtClean="0"/>
            <a:t>November 1848 – new constitution </a:t>
          </a:r>
          <a:endParaRPr lang="en-US" dirty="0"/>
        </a:p>
      </dgm:t>
    </dgm:pt>
    <dgm:pt modelId="{80B2CF3D-3216-4675-ABBC-7AED4FE8BFE3}" type="parTrans" cxnId="{F8185E5D-F63E-40D2-9669-6B123619E387}">
      <dgm:prSet/>
      <dgm:spPr/>
      <dgm:t>
        <a:bodyPr/>
        <a:lstStyle/>
        <a:p>
          <a:endParaRPr lang="en-US"/>
        </a:p>
      </dgm:t>
    </dgm:pt>
    <dgm:pt modelId="{2BB95B89-B3AD-4EBA-9AE3-8B47DA983B78}" type="sibTrans" cxnId="{F8185E5D-F63E-40D2-9669-6B123619E387}">
      <dgm:prSet/>
      <dgm:spPr/>
      <dgm:t>
        <a:bodyPr/>
        <a:lstStyle/>
        <a:p>
          <a:endParaRPr lang="en-US"/>
        </a:p>
      </dgm:t>
    </dgm:pt>
    <dgm:pt modelId="{4278FA8D-3DED-4B6F-9E84-CCE73D60E95A}">
      <dgm:prSet phldrT="[Text]"/>
      <dgm:spPr/>
      <dgm:t>
        <a:bodyPr/>
        <a:lstStyle/>
        <a:p>
          <a:r>
            <a:rPr lang="en-US" dirty="0" smtClean="0"/>
            <a:t>President Louis Napoleon </a:t>
          </a:r>
          <a:endParaRPr lang="en-US" dirty="0"/>
        </a:p>
      </dgm:t>
    </dgm:pt>
    <dgm:pt modelId="{81AECA67-CBF9-4D5D-980A-4EAA6A5A2819}" type="parTrans" cxnId="{02A2E347-C03A-453F-BC1A-8C130D3BBF3B}">
      <dgm:prSet/>
      <dgm:spPr/>
      <dgm:t>
        <a:bodyPr/>
        <a:lstStyle/>
        <a:p>
          <a:endParaRPr lang="en-US"/>
        </a:p>
      </dgm:t>
    </dgm:pt>
    <dgm:pt modelId="{F4ED8233-B561-4F4A-87D4-793F0522ACDC}" type="sibTrans" cxnId="{02A2E347-C03A-453F-BC1A-8C130D3BBF3B}">
      <dgm:prSet/>
      <dgm:spPr/>
      <dgm:t>
        <a:bodyPr/>
        <a:lstStyle/>
        <a:p>
          <a:endParaRPr lang="en-US"/>
        </a:p>
      </dgm:t>
    </dgm:pt>
    <dgm:pt modelId="{9F85B620-A56F-4918-910C-1F32A8E70B26}" type="pres">
      <dgm:prSet presAssocID="{60A598DD-4471-488E-A6DD-193CA116FE2A}" presName="Name0" presStyleCnt="0">
        <dgm:presLayoutVars>
          <dgm:dir/>
          <dgm:animLvl val="lvl"/>
          <dgm:resizeHandles val="exact"/>
        </dgm:presLayoutVars>
      </dgm:prSet>
      <dgm:spPr/>
    </dgm:pt>
    <dgm:pt modelId="{9FE9C052-A5F8-4229-80A6-268732F4582E}" type="pres">
      <dgm:prSet presAssocID="{60A598DD-4471-488E-A6DD-193CA116FE2A}" presName="dummy" presStyleCnt="0"/>
      <dgm:spPr/>
    </dgm:pt>
    <dgm:pt modelId="{817742C2-B2BE-4AB3-AF92-502B73200928}" type="pres">
      <dgm:prSet presAssocID="{60A598DD-4471-488E-A6DD-193CA116FE2A}" presName="linH" presStyleCnt="0"/>
      <dgm:spPr/>
    </dgm:pt>
    <dgm:pt modelId="{FE960F11-A75F-4A84-9DE2-E240E680F0C7}" type="pres">
      <dgm:prSet presAssocID="{60A598DD-4471-488E-A6DD-193CA116FE2A}" presName="padding1" presStyleCnt="0"/>
      <dgm:spPr/>
    </dgm:pt>
    <dgm:pt modelId="{C97A2A90-1C1D-42DD-AF57-EA5F901E7620}" type="pres">
      <dgm:prSet presAssocID="{890B8CB4-A566-4FA2-98F1-F50A0AA149E5}" presName="linV" presStyleCnt="0"/>
      <dgm:spPr/>
    </dgm:pt>
    <dgm:pt modelId="{BD3D54FC-31CF-443F-9C96-5D409404FF40}" type="pres">
      <dgm:prSet presAssocID="{890B8CB4-A566-4FA2-98F1-F50A0AA149E5}" presName="spVertical1" presStyleCnt="0"/>
      <dgm:spPr/>
    </dgm:pt>
    <dgm:pt modelId="{5FBE053C-4B98-4723-9D51-D70ED5F89F01}" type="pres">
      <dgm:prSet presAssocID="{890B8CB4-A566-4FA2-98F1-F50A0AA149E5}" presName="parTx" presStyleLbl="revTx" presStyleIdx="0" presStyleCnt="3">
        <dgm:presLayoutVars>
          <dgm:chMax val="0"/>
          <dgm:chPref val="0"/>
          <dgm:bulletEnabled val="1"/>
        </dgm:presLayoutVars>
      </dgm:prSet>
      <dgm:spPr/>
      <dgm:t>
        <a:bodyPr/>
        <a:lstStyle/>
        <a:p>
          <a:endParaRPr lang="en-US"/>
        </a:p>
      </dgm:t>
    </dgm:pt>
    <dgm:pt modelId="{822999D8-5833-4777-B9C7-28D9D94A6E72}" type="pres">
      <dgm:prSet presAssocID="{890B8CB4-A566-4FA2-98F1-F50A0AA149E5}" presName="spVertical2" presStyleCnt="0"/>
      <dgm:spPr/>
    </dgm:pt>
    <dgm:pt modelId="{A679413F-D4F1-4DEC-8B3C-3A998544DEAD}" type="pres">
      <dgm:prSet presAssocID="{890B8CB4-A566-4FA2-98F1-F50A0AA149E5}" presName="spVertical3" presStyleCnt="0"/>
      <dgm:spPr/>
    </dgm:pt>
    <dgm:pt modelId="{57ED2BB3-C8DD-4EE4-9BE5-763FD6E06C62}" type="pres">
      <dgm:prSet presAssocID="{BE90951F-38F1-46CD-B1FD-60D68EA4FD8F}" presName="space" presStyleCnt="0"/>
      <dgm:spPr/>
    </dgm:pt>
    <dgm:pt modelId="{54EB6E18-6FE1-496A-B15B-A983762A93A1}" type="pres">
      <dgm:prSet presAssocID="{4955D162-7C98-46FB-A5F8-9B4A30E359DE}" presName="linV" presStyleCnt="0"/>
      <dgm:spPr/>
    </dgm:pt>
    <dgm:pt modelId="{9F24B3CD-1D0F-47AF-9A6E-A47899B3C2F4}" type="pres">
      <dgm:prSet presAssocID="{4955D162-7C98-46FB-A5F8-9B4A30E359DE}" presName="spVertical1" presStyleCnt="0"/>
      <dgm:spPr/>
    </dgm:pt>
    <dgm:pt modelId="{98F04DC3-E587-4CBA-848E-36CF7BCFA370}" type="pres">
      <dgm:prSet presAssocID="{4955D162-7C98-46FB-A5F8-9B4A30E359DE}" presName="parTx" presStyleLbl="revTx" presStyleIdx="1" presStyleCnt="3">
        <dgm:presLayoutVars>
          <dgm:chMax val="0"/>
          <dgm:chPref val="0"/>
          <dgm:bulletEnabled val="1"/>
        </dgm:presLayoutVars>
      </dgm:prSet>
      <dgm:spPr/>
      <dgm:t>
        <a:bodyPr/>
        <a:lstStyle/>
        <a:p>
          <a:endParaRPr lang="en-US"/>
        </a:p>
      </dgm:t>
    </dgm:pt>
    <dgm:pt modelId="{D75F596B-AB9F-4621-A55A-02F957CFB4F1}" type="pres">
      <dgm:prSet presAssocID="{4955D162-7C98-46FB-A5F8-9B4A30E359DE}" presName="spVertical2" presStyleCnt="0"/>
      <dgm:spPr/>
    </dgm:pt>
    <dgm:pt modelId="{B3C5A46A-832D-4732-8FA9-E2A5B110DFFF}" type="pres">
      <dgm:prSet presAssocID="{4955D162-7C98-46FB-A5F8-9B4A30E359DE}" presName="spVertical3" presStyleCnt="0"/>
      <dgm:spPr/>
    </dgm:pt>
    <dgm:pt modelId="{F7ABB8C0-095C-4251-8674-398BF4C80066}" type="pres">
      <dgm:prSet presAssocID="{2BB95B89-B3AD-4EBA-9AE3-8B47DA983B78}" presName="space" presStyleCnt="0"/>
      <dgm:spPr/>
    </dgm:pt>
    <dgm:pt modelId="{8C3EA481-B88F-4646-A4E3-6C7DA6F12B0A}" type="pres">
      <dgm:prSet presAssocID="{4278FA8D-3DED-4B6F-9E84-CCE73D60E95A}" presName="linV" presStyleCnt="0"/>
      <dgm:spPr/>
    </dgm:pt>
    <dgm:pt modelId="{6FF51DA1-D535-4851-98D6-81F5DF3C87FA}" type="pres">
      <dgm:prSet presAssocID="{4278FA8D-3DED-4B6F-9E84-CCE73D60E95A}" presName="spVertical1" presStyleCnt="0"/>
      <dgm:spPr/>
    </dgm:pt>
    <dgm:pt modelId="{2BCDD149-D4F2-415C-BDA3-19C9F8991DD4}" type="pres">
      <dgm:prSet presAssocID="{4278FA8D-3DED-4B6F-9E84-CCE73D60E95A}" presName="parTx" presStyleLbl="revTx" presStyleIdx="2" presStyleCnt="3">
        <dgm:presLayoutVars>
          <dgm:chMax val="0"/>
          <dgm:chPref val="0"/>
          <dgm:bulletEnabled val="1"/>
        </dgm:presLayoutVars>
      </dgm:prSet>
      <dgm:spPr/>
      <dgm:t>
        <a:bodyPr/>
        <a:lstStyle/>
        <a:p>
          <a:endParaRPr lang="en-US"/>
        </a:p>
      </dgm:t>
    </dgm:pt>
    <dgm:pt modelId="{82397384-5C50-4933-B7FF-790AF9863056}" type="pres">
      <dgm:prSet presAssocID="{4278FA8D-3DED-4B6F-9E84-CCE73D60E95A}" presName="spVertical2" presStyleCnt="0"/>
      <dgm:spPr/>
    </dgm:pt>
    <dgm:pt modelId="{B3132FE1-FF82-45AE-99E0-8619C9020E9A}" type="pres">
      <dgm:prSet presAssocID="{4278FA8D-3DED-4B6F-9E84-CCE73D60E95A}" presName="spVertical3" presStyleCnt="0"/>
      <dgm:spPr/>
    </dgm:pt>
    <dgm:pt modelId="{09D70EDE-9AD9-4F3B-9D68-C038EB037146}" type="pres">
      <dgm:prSet presAssocID="{60A598DD-4471-488E-A6DD-193CA116FE2A}" presName="padding2" presStyleCnt="0"/>
      <dgm:spPr/>
    </dgm:pt>
    <dgm:pt modelId="{11F09DF8-DEFE-4468-BDA0-6FE5BCAE73E2}" type="pres">
      <dgm:prSet presAssocID="{60A598DD-4471-488E-A6DD-193CA116FE2A}" presName="negArrow" presStyleCnt="0"/>
      <dgm:spPr/>
    </dgm:pt>
    <dgm:pt modelId="{F497E80E-9399-4F80-91E0-52A228BF1084}" type="pres">
      <dgm:prSet presAssocID="{60A598DD-4471-488E-A6DD-193CA116FE2A}" presName="backgroundArrow" presStyleLbl="node1" presStyleIdx="0" presStyleCnt="1"/>
      <dgm:spPr/>
    </dgm:pt>
  </dgm:ptLst>
  <dgm:cxnLst>
    <dgm:cxn modelId="{02A2E347-C03A-453F-BC1A-8C130D3BBF3B}" srcId="{60A598DD-4471-488E-A6DD-193CA116FE2A}" destId="{4278FA8D-3DED-4B6F-9E84-CCE73D60E95A}" srcOrd="2" destOrd="0" parTransId="{81AECA67-CBF9-4D5D-980A-4EAA6A5A2819}" sibTransId="{F4ED8233-B561-4F4A-87D4-793F0522ACDC}"/>
    <dgm:cxn modelId="{F8185E5D-F63E-40D2-9669-6B123619E387}" srcId="{60A598DD-4471-488E-A6DD-193CA116FE2A}" destId="{4955D162-7C98-46FB-A5F8-9B4A30E359DE}" srcOrd="1" destOrd="0" parTransId="{80B2CF3D-3216-4675-ABBC-7AED4FE8BFE3}" sibTransId="{2BB95B89-B3AD-4EBA-9AE3-8B47DA983B78}"/>
    <dgm:cxn modelId="{EC67768D-C93F-46CA-8633-0D87A545A40E}" srcId="{60A598DD-4471-488E-A6DD-193CA116FE2A}" destId="{890B8CB4-A566-4FA2-98F1-F50A0AA149E5}" srcOrd="0" destOrd="0" parTransId="{A5789B06-B877-4942-B444-3A7DA4342FD4}" sibTransId="{BE90951F-38F1-46CD-B1FD-60D68EA4FD8F}"/>
    <dgm:cxn modelId="{DFB3E9B2-8F0E-48C6-9B20-8FCFE39E0648}" type="presOf" srcId="{890B8CB4-A566-4FA2-98F1-F50A0AA149E5}" destId="{5FBE053C-4B98-4723-9D51-D70ED5F89F01}" srcOrd="0" destOrd="0" presId="urn:microsoft.com/office/officeart/2005/8/layout/hProcess3"/>
    <dgm:cxn modelId="{3AB02D4F-BF41-4E62-9F6D-312CF48B0CFA}" type="presOf" srcId="{4955D162-7C98-46FB-A5F8-9B4A30E359DE}" destId="{98F04DC3-E587-4CBA-848E-36CF7BCFA370}" srcOrd="0" destOrd="0" presId="urn:microsoft.com/office/officeart/2005/8/layout/hProcess3"/>
    <dgm:cxn modelId="{5844A729-B946-45FD-9E01-B954B05D7F94}" type="presOf" srcId="{4278FA8D-3DED-4B6F-9E84-CCE73D60E95A}" destId="{2BCDD149-D4F2-415C-BDA3-19C9F8991DD4}" srcOrd="0" destOrd="0" presId="urn:microsoft.com/office/officeart/2005/8/layout/hProcess3"/>
    <dgm:cxn modelId="{97C92CA6-BF86-458C-81EE-E72E91CB2540}" type="presOf" srcId="{60A598DD-4471-488E-A6DD-193CA116FE2A}" destId="{9F85B620-A56F-4918-910C-1F32A8E70B26}" srcOrd="0" destOrd="0" presId="urn:microsoft.com/office/officeart/2005/8/layout/hProcess3"/>
    <dgm:cxn modelId="{318DA9D8-4466-419B-933D-F9398BF09C74}" type="presParOf" srcId="{9F85B620-A56F-4918-910C-1F32A8E70B26}" destId="{9FE9C052-A5F8-4229-80A6-268732F4582E}" srcOrd="0" destOrd="0" presId="urn:microsoft.com/office/officeart/2005/8/layout/hProcess3"/>
    <dgm:cxn modelId="{3A8B10CE-C026-4974-B084-60EEC1DA600A}" type="presParOf" srcId="{9F85B620-A56F-4918-910C-1F32A8E70B26}" destId="{817742C2-B2BE-4AB3-AF92-502B73200928}" srcOrd="1" destOrd="0" presId="urn:microsoft.com/office/officeart/2005/8/layout/hProcess3"/>
    <dgm:cxn modelId="{B56DDBCE-AD0C-4036-AD95-91C61FAC7A23}" type="presParOf" srcId="{817742C2-B2BE-4AB3-AF92-502B73200928}" destId="{FE960F11-A75F-4A84-9DE2-E240E680F0C7}" srcOrd="0" destOrd="0" presId="urn:microsoft.com/office/officeart/2005/8/layout/hProcess3"/>
    <dgm:cxn modelId="{B3A40C91-105D-4673-A45D-EA2B11655F21}" type="presParOf" srcId="{817742C2-B2BE-4AB3-AF92-502B73200928}" destId="{C97A2A90-1C1D-42DD-AF57-EA5F901E7620}" srcOrd="1" destOrd="0" presId="urn:microsoft.com/office/officeart/2005/8/layout/hProcess3"/>
    <dgm:cxn modelId="{EB9F9DBC-26DD-4756-8D8A-FB4F27EA9A08}" type="presParOf" srcId="{C97A2A90-1C1D-42DD-AF57-EA5F901E7620}" destId="{BD3D54FC-31CF-443F-9C96-5D409404FF40}" srcOrd="0" destOrd="0" presId="urn:microsoft.com/office/officeart/2005/8/layout/hProcess3"/>
    <dgm:cxn modelId="{4B6B1283-BA6B-48CE-9A96-16FCCC6EF3F5}" type="presParOf" srcId="{C97A2A90-1C1D-42DD-AF57-EA5F901E7620}" destId="{5FBE053C-4B98-4723-9D51-D70ED5F89F01}" srcOrd="1" destOrd="0" presId="urn:microsoft.com/office/officeart/2005/8/layout/hProcess3"/>
    <dgm:cxn modelId="{CD86B1A6-FF69-49FD-BD0A-E8F5880B21F6}" type="presParOf" srcId="{C97A2A90-1C1D-42DD-AF57-EA5F901E7620}" destId="{822999D8-5833-4777-B9C7-28D9D94A6E72}" srcOrd="2" destOrd="0" presId="urn:microsoft.com/office/officeart/2005/8/layout/hProcess3"/>
    <dgm:cxn modelId="{1717D5E9-04D4-4161-8448-3D3C3C592A88}" type="presParOf" srcId="{C97A2A90-1C1D-42DD-AF57-EA5F901E7620}" destId="{A679413F-D4F1-4DEC-8B3C-3A998544DEAD}" srcOrd="3" destOrd="0" presId="urn:microsoft.com/office/officeart/2005/8/layout/hProcess3"/>
    <dgm:cxn modelId="{4803FDE5-1F0D-4008-B315-4750739ED932}" type="presParOf" srcId="{817742C2-B2BE-4AB3-AF92-502B73200928}" destId="{57ED2BB3-C8DD-4EE4-9BE5-763FD6E06C62}" srcOrd="2" destOrd="0" presId="urn:microsoft.com/office/officeart/2005/8/layout/hProcess3"/>
    <dgm:cxn modelId="{963FD98A-CC8E-495A-96CC-A5AA90CEB693}" type="presParOf" srcId="{817742C2-B2BE-4AB3-AF92-502B73200928}" destId="{54EB6E18-6FE1-496A-B15B-A983762A93A1}" srcOrd="3" destOrd="0" presId="urn:microsoft.com/office/officeart/2005/8/layout/hProcess3"/>
    <dgm:cxn modelId="{A34CC5C9-95EF-44CD-86A5-6CE40D03793B}" type="presParOf" srcId="{54EB6E18-6FE1-496A-B15B-A983762A93A1}" destId="{9F24B3CD-1D0F-47AF-9A6E-A47899B3C2F4}" srcOrd="0" destOrd="0" presId="urn:microsoft.com/office/officeart/2005/8/layout/hProcess3"/>
    <dgm:cxn modelId="{63089786-BE51-418D-AFBD-7C05B47EBBC2}" type="presParOf" srcId="{54EB6E18-6FE1-496A-B15B-A983762A93A1}" destId="{98F04DC3-E587-4CBA-848E-36CF7BCFA370}" srcOrd="1" destOrd="0" presId="urn:microsoft.com/office/officeart/2005/8/layout/hProcess3"/>
    <dgm:cxn modelId="{FFA7295D-542D-4623-A95A-6AB4C53435CA}" type="presParOf" srcId="{54EB6E18-6FE1-496A-B15B-A983762A93A1}" destId="{D75F596B-AB9F-4621-A55A-02F957CFB4F1}" srcOrd="2" destOrd="0" presId="urn:microsoft.com/office/officeart/2005/8/layout/hProcess3"/>
    <dgm:cxn modelId="{53A6B3C9-3AD4-46D5-BBA4-1D31D95C0226}" type="presParOf" srcId="{54EB6E18-6FE1-496A-B15B-A983762A93A1}" destId="{B3C5A46A-832D-4732-8FA9-E2A5B110DFFF}" srcOrd="3" destOrd="0" presId="urn:microsoft.com/office/officeart/2005/8/layout/hProcess3"/>
    <dgm:cxn modelId="{00BF3A87-5993-4BC3-B91F-E77E9292A4A8}" type="presParOf" srcId="{817742C2-B2BE-4AB3-AF92-502B73200928}" destId="{F7ABB8C0-095C-4251-8674-398BF4C80066}" srcOrd="4" destOrd="0" presId="urn:microsoft.com/office/officeart/2005/8/layout/hProcess3"/>
    <dgm:cxn modelId="{91F73F5B-1B59-4393-84A0-FF5BDC972961}" type="presParOf" srcId="{817742C2-B2BE-4AB3-AF92-502B73200928}" destId="{8C3EA481-B88F-4646-A4E3-6C7DA6F12B0A}" srcOrd="5" destOrd="0" presId="urn:microsoft.com/office/officeart/2005/8/layout/hProcess3"/>
    <dgm:cxn modelId="{F316BD5E-CAB9-4AEB-B2D9-E2CCDCC37A4A}" type="presParOf" srcId="{8C3EA481-B88F-4646-A4E3-6C7DA6F12B0A}" destId="{6FF51DA1-D535-4851-98D6-81F5DF3C87FA}" srcOrd="0" destOrd="0" presId="urn:microsoft.com/office/officeart/2005/8/layout/hProcess3"/>
    <dgm:cxn modelId="{D8FFFCA1-90C8-411A-B14F-3EE85B906446}" type="presParOf" srcId="{8C3EA481-B88F-4646-A4E3-6C7DA6F12B0A}" destId="{2BCDD149-D4F2-415C-BDA3-19C9F8991DD4}" srcOrd="1" destOrd="0" presId="urn:microsoft.com/office/officeart/2005/8/layout/hProcess3"/>
    <dgm:cxn modelId="{9E9566B4-19DD-45FF-9091-39C5D0CAACB1}" type="presParOf" srcId="{8C3EA481-B88F-4646-A4E3-6C7DA6F12B0A}" destId="{82397384-5C50-4933-B7FF-790AF9863056}" srcOrd="2" destOrd="0" presId="urn:microsoft.com/office/officeart/2005/8/layout/hProcess3"/>
    <dgm:cxn modelId="{9D959099-DD31-4928-B9C5-31D92D21AF51}" type="presParOf" srcId="{8C3EA481-B88F-4646-A4E3-6C7DA6F12B0A}" destId="{B3132FE1-FF82-45AE-99E0-8619C9020E9A}" srcOrd="3" destOrd="0" presId="urn:microsoft.com/office/officeart/2005/8/layout/hProcess3"/>
    <dgm:cxn modelId="{04B3E4EE-62DA-4B33-A417-9673B37868E0}" type="presParOf" srcId="{817742C2-B2BE-4AB3-AF92-502B73200928}" destId="{09D70EDE-9AD9-4F3B-9D68-C038EB037146}" srcOrd="6" destOrd="0" presId="urn:microsoft.com/office/officeart/2005/8/layout/hProcess3"/>
    <dgm:cxn modelId="{C7CE1A0B-5F19-410C-B626-9A3E8001E182}" type="presParOf" srcId="{817742C2-B2BE-4AB3-AF92-502B73200928}" destId="{11F09DF8-DEFE-4468-BDA0-6FE5BCAE73E2}" srcOrd="7" destOrd="0" presId="urn:microsoft.com/office/officeart/2005/8/layout/hProcess3"/>
    <dgm:cxn modelId="{0B01A8EE-A0B2-4903-9A2E-5C1CE42003F0}" type="presParOf" srcId="{817742C2-B2BE-4AB3-AF92-502B73200928}" destId="{F497E80E-9399-4F80-91E0-52A228BF1084}" srcOrd="8" destOrd="0" presId="urn:microsoft.com/office/officeart/2005/8/layout/hProcess3"/>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E5FF22-8B03-49F6-BAA9-A13EF40E60B1}">
      <dsp:nvSpPr>
        <dsp:cNvPr id="0" name=""/>
        <dsp:cNvSpPr/>
      </dsp:nvSpPr>
      <dsp:spPr>
        <a:xfrm>
          <a:off x="1889" y="1"/>
          <a:ext cx="2817990" cy="1447797"/>
        </a:xfrm>
        <a:prstGeom prst="chevron">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Sept 16, 1824-Louis XVIII died childless</a:t>
          </a:r>
          <a:endParaRPr lang="en-US" sz="2100" kern="1200" dirty="0"/>
        </a:p>
      </dsp:txBody>
      <dsp:txXfrm>
        <a:off x="1889" y="1"/>
        <a:ext cx="2817990" cy="1447797"/>
      </dsp:txXfrm>
    </dsp:sp>
    <dsp:sp modelId="{E93108D1-673E-488D-838B-4D12E6FFD92E}">
      <dsp:nvSpPr>
        <dsp:cNvPr id="0" name=""/>
        <dsp:cNvSpPr/>
      </dsp:nvSpPr>
      <dsp:spPr>
        <a:xfrm>
          <a:off x="2582818" y="1"/>
          <a:ext cx="3014418" cy="1447797"/>
        </a:xfrm>
        <a:prstGeom prst="chevron">
          <a:avLst/>
        </a:prstGeom>
        <a:solidFill>
          <a:schemeClr val="accent3">
            <a:hueOff val="-8269636"/>
            <a:satOff val="13411"/>
            <a:lumOff val="98"/>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n-US" sz="2100" kern="1200" dirty="0" smtClean="0"/>
            <a:t>Sept 27- Charles X inherits the throne</a:t>
          </a:r>
          <a:endParaRPr lang="en-US" sz="2100" kern="1200" dirty="0"/>
        </a:p>
      </dsp:txBody>
      <dsp:txXfrm>
        <a:off x="2582818" y="1"/>
        <a:ext cx="3014418" cy="1447797"/>
      </dsp:txXfrm>
    </dsp:sp>
    <dsp:sp modelId="{E05660E6-462F-45C9-8B0D-4EC4ABB77502}">
      <dsp:nvSpPr>
        <dsp:cNvPr id="0" name=""/>
        <dsp:cNvSpPr/>
      </dsp:nvSpPr>
      <dsp:spPr>
        <a:xfrm>
          <a:off x="5360176" y="1"/>
          <a:ext cx="3096133" cy="1447797"/>
        </a:xfrm>
        <a:prstGeom prst="chevron">
          <a:avLst/>
        </a:prstGeom>
        <a:solidFill>
          <a:schemeClr val="accent2">
            <a:lumMod val="60000"/>
            <a:lumOff val="4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n-US" sz="1800" kern="1200" dirty="0" smtClean="0"/>
            <a:t>Eight months later- sharp, downward turn in people’s opinion of king </a:t>
          </a:r>
          <a:endParaRPr lang="en-US" sz="1800" kern="1200" dirty="0"/>
        </a:p>
      </dsp:txBody>
      <dsp:txXfrm>
        <a:off x="5360176" y="1"/>
        <a:ext cx="3096133" cy="144779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6C12DA-8536-46D7-A152-BDEB3E2FAEC8}" type="datetimeFigureOut">
              <a:rPr lang="en-US" smtClean="0"/>
              <a:pPr/>
              <a:t>2/19/2012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E74BCF-1E2B-4F81-9F26-17BA57B5AB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en.wikipedia.org/wiki/H%C3%B4tel_de_Ville,_Paris"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en.wikipedia.org/wiki/Abolition_of_slavery" TargetMode="External"/><Relationship Id="rId4" Type="http://schemas.openxmlformats.org/officeDocument/2006/relationships/hyperlink" Target="http://en.wikipedia.org/wiki/French_Second_Republic"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the chaos</a:t>
            </a:r>
            <a:r>
              <a:rPr lang="en-US" baseline="0" dirty="0" smtClean="0"/>
              <a:t> of the French Revolution, France emerged as the most liberal large state. To resolve the many arising issues from the revolution, the Congress restored the bourbon king, Louis XVIII, as king of France. </a:t>
            </a:r>
            <a:r>
              <a:rPr lang="en-US" sz="1200" b="0" i="0" kern="1200" dirty="0" smtClean="0">
                <a:solidFill>
                  <a:schemeClr val="tx1"/>
                </a:solidFill>
                <a:latin typeface="+mn-lt"/>
                <a:ea typeface="+mn-ea"/>
                <a:cs typeface="+mn-cs"/>
              </a:rPr>
              <a:t>He realized that the restoration of old order was impossible</a:t>
            </a:r>
            <a:r>
              <a:rPr lang="en-US" sz="1200" b="0" i="0" kern="1200" baseline="0" dirty="0" smtClean="0">
                <a:solidFill>
                  <a:schemeClr val="tx1"/>
                </a:solidFill>
                <a:latin typeface="+mn-lt"/>
                <a:ea typeface="+mn-ea"/>
                <a:cs typeface="+mn-cs"/>
              </a:rPr>
              <a:t> so h</a:t>
            </a:r>
            <a:r>
              <a:rPr lang="en-US" sz="1200" b="0" i="0" kern="1200" dirty="0" smtClean="0">
                <a:solidFill>
                  <a:schemeClr val="tx1"/>
                </a:solidFill>
                <a:latin typeface="+mn-lt"/>
                <a:ea typeface="+mn-ea"/>
                <a:cs typeface="+mn-cs"/>
              </a:rPr>
              <a:t>e accepted to be a constitutional monarch and gave a charter to the people. </a:t>
            </a:r>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In the July </a:t>
            </a:r>
            <a:r>
              <a:rPr lang="en-US" sz="1200" b="0" i="0" u="none" kern="1200" dirty="0" smtClean="0">
                <a:solidFill>
                  <a:schemeClr val="tx1"/>
                </a:solidFill>
                <a:latin typeface="+mn-lt"/>
                <a:ea typeface="+mn-ea"/>
                <a:cs typeface="+mn-cs"/>
              </a:rPr>
              <a:t>Revolution</a:t>
            </a:r>
            <a:r>
              <a:rPr lang="en-US" sz="1200" b="0" i="0" kern="1200" dirty="0" smtClean="0">
                <a:solidFill>
                  <a:schemeClr val="tx1"/>
                </a:solidFill>
                <a:latin typeface="+mn-lt"/>
                <a:ea typeface="+mn-ea"/>
                <a:cs typeface="+mn-cs"/>
              </a:rPr>
              <a:t> the bourgeoisie secured a political and social ascendancy that was to characterize the period known as the July Monarchy (1830–48).</a:t>
            </a:r>
            <a:r>
              <a:rPr lang="en-US" sz="1200" b="0" i="0"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smtClean="0">
                <a:solidFill>
                  <a:schemeClr val="tx1"/>
                </a:solidFill>
                <a:latin typeface="+mn-lt"/>
                <a:ea typeface="+mn-ea"/>
                <a:cs typeface="+mn-cs"/>
              </a:rPr>
              <a:t>On the other hand, the revolution of 1830 had other effects throughout Europe.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It raised National spirit in the countries like Belgium, Germany, Italy, Spain, Portugal and Poland. They led movements for achieving National Independence.</a:t>
            </a:r>
            <a:endParaRPr lang="en-US" dirty="0" smtClean="0"/>
          </a:p>
          <a:p>
            <a:endParaRPr lang="ar-EG"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Revolution of 1848</a:t>
            </a:r>
          </a:p>
          <a:p>
            <a:r>
              <a:rPr lang="en-US" dirty="0" smtClean="0"/>
              <a:t>- Alphonse Lamartine in front of building</a:t>
            </a:r>
            <a:r>
              <a:rPr lang="en-US" baseline="0" dirty="0" smtClean="0"/>
              <a:t> </a:t>
            </a:r>
          </a:p>
          <a:p>
            <a:r>
              <a:rPr lang="en-US" baseline="0" dirty="0" smtClean="0"/>
              <a:t>- Louis </a:t>
            </a:r>
            <a:r>
              <a:rPr lang="en-US" baseline="0" dirty="0" err="1" smtClean="0"/>
              <a:t>Phillipe</a:t>
            </a:r>
            <a:r>
              <a:rPr lang="en-US" baseline="0" dirty="0" smtClean="0"/>
              <a:t> </a:t>
            </a:r>
          </a:p>
          <a:p>
            <a:r>
              <a:rPr lang="en-US" baseline="0" dirty="0" smtClean="0"/>
              <a:t>- Francois Guizot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causes</a:t>
            </a:r>
            <a:r>
              <a:rPr lang="en-US" sz="1200" baseline="0" dirty="0" smtClean="0"/>
              <a:t> of the </a:t>
            </a:r>
            <a:r>
              <a:rPr lang="en-US" sz="1200" baseline="0" dirty="0" err="1" smtClean="0"/>
              <a:t>february</a:t>
            </a:r>
            <a:r>
              <a:rPr lang="en-US" sz="1200" baseline="0" dirty="0" smtClean="0"/>
              <a:t> revolution were :</a:t>
            </a:r>
          </a:p>
          <a:p>
            <a:r>
              <a:rPr lang="en-US" sz="1200" baseline="0" dirty="0" smtClean="0"/>
              <a:t>1. </a:t>
            </a:r>
            <a:r>
              <a:rPr lang="en-US" sz="1200" dirty="0" smtClean="0"/>
              <a:t>Industrialization (economic challenges to rulers)</a:t>
            </a:r>
          </a:p>
          <a:p>
            <a:r>
              <a:rPr lang="en-US" sz="1200" dirty="0" smtClean="0"/>
              <a:t>2. Increase in population leading</a:t>
            </a:r>
            <a:r>
              <a:rPr lang="en-US" sz="1200" baseline="0" dirty="0" smtClean="0"/>
              <a:t> to </a:t>
            </a:r>
            <a:r>
              <a:rPr lang="en-US" sz="1200" dirty="0" smtClean="0"/>
              <a:t>food shortage</a:t>
            </a:r>
          </a:p>
          <a:p>
            <a:r>
              <a:rPr lang="en-US" sz="1200" dirty="0" smtClean="0"/>
              <a:t>3. Different Ideas of liberalism- democracy – socialism – nationalism </a:t>
            </a:r>
          </a:p>
          <a:p>
            <a:r>
              <a:rPr lang="en-US" sz="1200" dirty="0" smtClean="0"/>
              <a:t>Then</a:t>
            </a:r>
            <a:r>
              <a:rPr lang="en-US" sz="1200" baseline="0" dirty="0" smtClean="0"/>
              <a:t> finally in </a:t>
            </a:r>
            <a:r>
              <a:rPr lang="en-US" sz="1200" dirty="0" smtClean="0"/>
              <a:t>1846- financial crisis and bad harvest -&gt; unemployment  </a:t>
            </a:r>
          </a:p>
          <a:p>
            <a:r>
              <a:rPr lang="en-US" sz="1200" dirty="0" smtClean="0"/>
              <a:t>1847 – economic depression </a:t>
            </a:r>
          </a:p>
          <a:p>
            <a:pPr>
              <a:buNone/>
            </a:pP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working class and the liberals were not happy with Louis </a:t>
            </a:r>
            <a:r>
              <a:rPr lang="en-US" baseline="0" dirty="0" err="1" smtClean="0"/>
              <a:t>Phillipe</a:t>
            </a:r>
            <a:r>
              <a:rPr lang="en-US" baseline="0" dirty="0" smtClean="0"/>
              <a:t> and his minister Francois Guizot. The political and reform banquets were outlawed. Then the protests started and Paris was out of control. Finally, the king abdicated on </a:t>
            </a:r>
            <a:r>
              <a:rPr lang="en-US" baseline="0" dirty="0" err="1" smtClean="0"/>
              <a:t>february</a:t>
            </a:r>
            <a:r>
              <a:rPr lang="en-US" baseline="0" dirty="0" smtClean="0"/>
              <a:t> 24 and fled to England.</a:t>
            </a:r>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president almost a dictator of</a:t>
            </a:r>
            <a:r>
              <a:rPr lang="en-US" baseline="0" dirty="0" smtClean="0"/>
              <a:t> the Second Republic was Alphonse de Lamartine for 3 months. This new government had 2 main goals : the first goal was to have universal male suffrage and to decrease unemployment. Along with the second republic came new political clubs and the national workshops. The national workshop's idea was to grant everyone work and the “right to work” – Louis Blanc. It seemed successful at first then it did not work out as planned.</a:t>
            </a:r>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main people</a:t>
            </a:r>
            <a:r>
              <a:rPr lang="en-US" baseline="0" dirty="0" smtClean="0"/>
              <a:t> that had a large effect on the second republic were Louis Blanc and Alphonse Lamartine. Louis was a politician and historian best known for the national workshops. And Alphonse Lamartine was a writer, poet, and politician that ruled as a dictator for the first 3 months of the second republic.</a:t>
            </a:r>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Believed in the rights of man which</a:t>
            </a:r>
            <a:r>
              <a:rPr lang="en-US" baseline="0" dirty="0" smtClean="0"/>
              <a:t> were </a:t>
            </a:r>
            <a:r>
              <a:rPr lang="en-US" dirty="0" smtClean="0"/>
              <a:t>to vote,</a:t>
            </a:r>
            <a:r>
              <a:rPr lang="en-US" baseline="0" dirty="0" smtClean="0"/>
              <a:t> to free speech, to property, and to the secular education </a:t>
            </a:r>
          </a:p>
          <a:p>
            <a:r>
              <a:rPr lang="en-US" dirty="0" smtClean="0"/>
              <a:t>- Met with Republican Deputies and journalists in the </a:t>
            </a:r>
            <a:r>
              <a:rPr lang="en-US" dirty="0" smtClean="0">
                <a:hlinkClick r:id="rId3" action="ppaction://hlinkfile" tooltip="Hôtel de Ville, Paris"/>
              </a:rPr>
              <a:t>Hôtel de Ville</a:t>
            </a:r>
            <a:r>
              <a:rPr lang="en-US" dirty="0" smtClean="0"/>
              <a:t> to agree on the make-up of its provisional government. </a:t>
            </a:r>
          </a:p>
          <a:p>
            <a:pPr>
              <a:buFontTx/>
              <a:buChar char="-"/>
            </a:pPr>
            <a:r>
              <a:rPr lang="en-US" dirty="0" smtClean="0"/>
              <a:t>was chosen to formally declare the </a:t>
            </a:r>
            <a:r>
              <a:rPr lang="en-US" dirty="0" smtClean="0">
                <a:hlinkClick r:id="rId4" action="ppaction://hlinkfile" tooltip="French Second Republic"/>
              </a:rPr>
              <a:t>Republic</a:t>
            </a:r>
            <a:r>
              <a:rPr lang="en-US" dirty="0" smtClean="0"/>
              <a:t> in traditional form from the balcony of the Hôtel de Ville.</a:t>
            </a:r>
          </a:p>
          <a:p>
            <a:pPr marL="0" marR="0" indent="0" algn="l" defTabSz="914400" rtl="0" eaLnBrk="1" fontAlgn="auto" latinLnBrk="0" hangingPunct="1">
              <a:lnSpc>
                <a:spcPct val="100000"/>
              </a:lnSpc>
              <a:spcBef>
                <a:spcPts val="0"/>
              </a:spcBef>
              <a:spcAft>
                <a:spcPts val="0"/>
              </a:spcAft>
              <a:buClrTx/>
              <a:buSzTx/>
              <a:buFontTx/>
              <a:buChar char="-"/>
              <a:tabLst/>
              <a:defRPr/>
            </a:pPr>
            <a:r>
              <a:rPr lang="en-US" dirty="0" smtClean="0"/>
              <a:t> he took actions as a politician</a:t>
            </a:r>
            <a:r>
              <a:rPr lang="en-US" baseline="0" dirty="0" smtClean="0"/>
              <a:t> that </a:t>
            </a:r>
            <a:r>
              <a:rPr lang="en-US" dirty="0" smtClean="0"/>
              <a:t>eventually led to the </a:t>
            </a:r>
            <a:r>
              <a:rPr lang="en-US" dirty="0" smtClean="0">
                <a:hlinkClick r:id="rId5" action="ppaction://hlinkfile" tooltip="Abolition of slavery"/>
              </a:rPr>
              <a:t>abolition of slavery</a:t>
            </a:r>
            <a:r>
              <a:rPr lang="en-US" dirty="0" smtClean="0"/>
              <a:t> and the death penalty</a:t>
            </a:r>
          </a:p>
          <a:p>
            <a:pPr marL="0" marR="0" indent="0" algn="l" defTabSz="914400" rtl="0" eaLnBrk="1" fontAlgn="auto" latinLnBrk="0" hangingPunct="1">
              <a:lnSpc>
                <a:spcPct val="100000"/>
              </a:lnSpc>
              <a:spcBef>
                <a:spcPts val="0"/>
              </a:spcBef>
              <a:spcAft>
                <a:spcPts val="0"/>
              </a:spcAft>
              <a:buClrTx/>
              <a:buSzTx/>
              <a:buFontTx/>
              <a:buChar char="-"/>
              <a:tabLst/>
              <a:defRPr/>
            </a:pPr>
            <a:r>
              <a:rPr lang="en-US" dirty="0" smtClean="0"/>
              <a:t>He was an unsuccessful candidate to the presidential election of 10 December 1848, receiving fewer than 19,000 votes.</a:t>
            </a:r>
          </a:p>
          <a:p>
            <a:pPr marL="0" marR="0" indent="0" algn="l" defTabSz="914400" rtl="0" eaLnBrk="1" fontAlgn="auto" latinLnBrk="0" hangingPunct="1">
              <a:lnSpc>
                <a:spcPct val="100000"/>
              </a:lnSpc>
              <a:spcBef>
                <a:spcPts val="0"/>
              </a:spcBef>
              <a:spcAft>
                <a:spcPts val="0"/>
              </a:spcAft>
              <a:buClrTx/>
              <a:buSzTx/>
              <a:buFontTx/>
              <a:buChar char="-"/>
              <a:tabLst/>
              <a:defRPr/>
            </a:pPr>
            <a:r>
              <a:rPr lang="en-US" dirty="0" smtClean="0"/>
              <a:t> Then he retired from politics and dedicated himself to literature.</a:t>
            </a:r>
          </a:p>
          <a:p>
            <a:pPr>
              <a:buFontTx/>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Louis</a:t>
            </a:r>
            <a:r>
              <a:rPr lang="en-US" baseline="0" dirty="0" smtClean="0"/>
              <a:t> Blanc was a social democrat that believed in the “Right to Work” within that would be the national workshops that provide work for the unemployed. These workshops failed to work since the National Assembly has taken them simply as a way to buy time. The workers and unemployed protested but were crushed. And Louis Blanc was blamed. Then people started to question his ideas and he lost a lot of support.</a:t>
            </a:r>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a:t>
            </a:r>
            <a:r>
              <a:rPr lang="en-US" baseline="0" dirty="0" smtClean="0"/>
              <a:t> republic had a couple of problems such as being disorganized which led to the conservatives opposing the new government and using the lack of order in the new government to their benefit. The social tensions also increased between the middle class and the working class regarding the right to work, the right to unionize, and the pay levels. Then the </a:t>
            </a:r>
            <a:r>
              <a:rPr lang="en-US" baseline="0" dirty="0" err="1" smtClean="0"/>
              <a:t>april</a:t>
            </a:r>
            <a:r>
              <a:rPr lang="en-US" baseline="0" dirty="0" smtClean="0"/>
              <a:t> elections brought new conflicts.</a:t>
            </a:r>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april</a:t>
            </a:r>
            <a:r>
              <a:rPr lang="en-US" dirty="0" smtClean="0"/>
              <a:t> elections resulted in a conservative</a:t>
            </a:r>
            <a:r>
              <a:rPr lang="en-US" baseline="0" dirty="0" smtClean="0"/>
              <a:t> majority in the National Assembly. This majority started debating the fate of social programs and they wanted the removal of the radicals like Louis Blanc . In early June the National Workshops were shut down therefore leading to more class tensions.</a:t>
            </a:r>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A parliament of two Houses elected by a limited body of voters was granted. He also limited</a:t>
            </a:r>
            <a:r>
              <a:rPr lang="en-US" sz="1200" b="0" i="0" kern="1200" baseline="0" dirty="0" smtClean="0">
                <a:solidFill>
                  <a:schemeClr val="tx1"/>
                </a:solidFill>
                <a:latin typeface="+mn-lt"/>
                <a:ea typeface="+mn-ea"/>
                <a:cs typeface="+mn-cs"/>
              </a:rPr>
              <a:t> royal power, protected civil rights, and upheld the Napoleon Code.</a:t>
            </a:r>
            <a:r>
              <a:rPr lang="en-US" sz="1200" b="0" i="0" kern="1200" dirty="0" smtClean="0">
                <a:solidFill>
                  <a:schemeClr val="tx1"/>
                </a:solidFill>
                <a:latin typeface="+mn-lt"/>
                <a:ea typeface="+mn-ea"/>
                <a:cs typeface="+mn-cs"/>
              </a:rPr>
              <a:t> The Tricolor flag, a symbol of revolution, was ordered to be given up as a National flag. He imposed heavy censorship on press. Conditions grew worse, with the accession of Charles X to the French throne. He was highly reactionary and an ardent supporter of old regime.</a:t>
            </a:r>
            <a:r>
              <a:rPr lang="en-US" dirty="0" smtClean="0"/>
              <a:t/>
            </a:r>
            <a:br>
              <a:rPr lang="en-US" dirty="0" smtClean="0"/>
            </a:br>
            <a:endParaRPr lang="ar-EG"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Then the workers said that the government had betrayed the revolution. They demanded for a redistribution of wealth. The result of this was a new liberal and conservative coalition to oppose this lower class radicalism. </a:t>
            </a:r>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a:t>
            </a:r>
            <a:r>
              <a:rPr lang="en-US" baseline="0" dirty="0" smtClean="0"/>
              <a:t> Louis </a:t>
            </a:r>
            <a:r>
              <a:rPr lang="en-US" baseline="0" dirty="0" err="1" smtClean="0"/>
              <a:t>Cavaignac</a:t>
            </a:r>
            <a:r>
              <a:rPr lang="en-US" baseline="0" dirty="0" smtClean="0"/>
              <a:t> assumed power and crushed the revolt 10,000 people died. Then in November 1848 – a new constitution was written where there will be an elected president and a one – house legislature. And the first . president was Louis Napoleon. </a:t>
            </a:r>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At</a:t>
            </a:r>
            <a:r>
              <a:rPr lang="en-US" sz="1200" b="0" i="0" kern="1200" baseline="0" dirty="0" smtClean="0">
                <a:solidFill>
                  <a:schemeClr val="tx1"/>
                </a:solidFill>
                <a:latin typeface="+mn-lt"/>
                <a:ea typeface="+mn-ea"/>
                <a:cs typeface="+mn-cs"/>
              </a:rPr>
              <a:t> this time, France was divided into two groups: those who accepted the ideals of the Fr. Revolution, the revolutionaries, and those who didn’t the Ultra-Royalist. </a:t>
            </a:r>
            <a:r>
              <a:rPr lang="en-US" sz="1200" b="0" i="0" kern="1200" dirty="0" smtClean="0">
                <a:solidFill>
                  <a:schemeClr val="tx1"/>
                </a:solidFill>
                <a:latin typeface="+mn-lt"/>
                <a:ea typeface="+mn-ea"/>
                <a:cs typeface="+mn-cs"/>
              </a:rPr>
              <a:t>The Royalists, who were in a majority in the Legislature, wanted to restore monarchy to its old order. They</a:t>
            </a:r>
            <a:r>
              <a:rPr lang="en-US" sz="1200" b="0" i="0" kern="1200" baseline="0" dirty="0" smtClean="0">
                <a:solidFill>
                  <a:schemeClr val="tx1"/>
                </a:solidFill>
                <a:latin typeface="+mn-lt"/>
                <a:ea typeface="+mn-ea"/>
                <a:cs typeface="+mn-cs"/>
              </a:rPr>
              <a:t> basically wanted to act as if the revolution never happened. This group of people were lead by the Count of Artois, the younger brother of Louis XVIII and the future king Charles X.</a:t>
            </a:r>
            <a:r>
              <a:rPr lang="en-US" sz="1200" b="0" i="0" kern="1200" dirty="0" smtClean="0">
                <a:solidFill>
                  <a:schemeClr val="tx1"/>
                </a:solidFill>
                <a:latin typeface="+mn-lt"/>
                <a:ea typeface="+mn-ea"/>
                <a:cs typeface="+mn-cs"/>
              </a:rPr>
              <a:t> </a:t>
            </a:r>
            <a:endParaRPr lang="ar-EG"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1815</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 WHITE</a:t>
            </a:r>
            <a:r>
              <a:rPr kumimoji="0" lang="en-US" sz="1200" b="1" i="0" u="none" strike="noStrike" kern="1200" cap="none" spc="0" normalizeH="0" noProof="0" dirty="0" smtClean="0">
                <a:ln>
                  <a:noFill/>
                </a:ln>
                <a:solidFill>
                  <a:schemeClr val="tx1"/>
                </a:solidFill>
                <a:effectLst/>
                <a:uLnTx/>
                <a:uFillTx/>
                <a:latin typeface="+mn-lt"/>
                <a:ea typeface="+mn-ea"/>
                <a:cs typeface="+mn-cs"/>
              </a:rPr>
              <a:t> TERROR</a:t>
            </a:r>
            <a:endParaRPr kumimoji="0" lang="en-US" sz="12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Royalist</a:t>
            </a:r>
            <a:r>
              <a:rPr kumimoji="0" lang="en-US" sz="1200" b="0" i="0" u="none" strike="noStrike" kern="1200" cap="none" spc="0" normalizeH="0" noProof="0" dirty="0" smtClean="0">
                <a:ln>
                  <a:noFill/>
                </a:ln>
                <a:solidFill>
                  <a:schemeClr val="tx1"/>
                </a:solidFill>
                <a:effectLst/>
                <a:uLnTx/>
                <a:uFillTx/>
                <a:latin typeface="+mn-lt"/>
                <a:ea typeface="+mn-ea"/>
                <a:cs typeface="+mn-cs"/>
              </a:rPr>
              <a:t> mobs killed 1000s of former revolutionaries </a:t>
            </a: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1816-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ELECTIONS</a:t>
            </a: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They ‘Ultras’ were rejected in the Chamber</a:t>
            </a:r>
            <a:r>
              <a:rPr kumimoji="0" lang="en-US" sz="1200" b="0" i="0" u="none" strike="noStrike" kern="1200" cap="none" spc="0" normalizeH="0" noProof="0" dirty="0" smtClean="0">
                <a:ln>
                  <a:noFill/>
                </a:ln>
                <a:solidFill>
                  <a:schemeClr val="tx1"/>
                </a:solidFill>
                <a:effectLst/>
                <a:uLnTx/>
                <a:uFillTx/>
                <a:latin typeface="+mn-lt"/>
                <a:ea typeface="+mn-ea"/>
                <a:cs typeface="+mn-cs"/>
              </a:rPr>
              <a:t> of Deputies</a:t>
            </a: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1820</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 MURDER</a:t>
            </a: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Son of Artois was murdered.</a:t>
            </a:r>
            <a:r>
              <a:rPr kumimoji="0" lang="en-US" sz="1200" b="0" i="0" u="none" strike="noStrike" kern="1200" cap="none" spc="0" normalizeH="0" noProof="0" dirty="0" smtClean="0">
                <a:ln>
                  <a:noFill/>
                </a:ln>
                <a:solidFill>
                  <a:schemeClr val="tx1"/>
                </a:solidFill>
                <a:effectLst/>
                <a:uLnTx/>
                <a:uFillTx/>
                <a:latin typeface="+mn-lt"/>
                <a:ea typeface="+mn-ea"/>
                <a:cs typeface="+mn-cs"/>
              </a:rPr>
              <a:t> Royalists blamed the left</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(liberals)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As a result of these events and under the influence of the Royalists, the king began to introduce certain reactionary reforms.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The Tricolor flag, a symbol of revolution, was ordered to be given up as a National flag.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The </a:t>
            </a:r>
            <a:r>
              <a:rPr lang="en-US" sz="1200" b="0" i="0" kern="1200" baseline="0" dirty="0" smtClean="0">
                <a:solidFill>
                  <a:schemeClr val="tx1"/>
                </a:solidFill>
                <a:latin typeface="+mn-lt"/>
                <a:ea typeface="+mn-ea"/>
                <a:cs typeface="+mn-cs"/>
              </a:rPr>
              <a:t>eligibility of voting was changed, limiting those who are able to vote.</a:t>
            </a:r>
            <a:endParaRPr lang="en-US"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Heavy censorship on press</a:t>
            </a:r>
            <a:r>
              <a:rPr lang="en-US" sz="1200" b="0" i="0" kern="1200" baseline="0" dirty="0" smtClean="0">
                <a:solidFill>
                  <a:schemeClr val="tx1"/>
                </a:solidFill>
                <a:latin typeface="+mn-lt"/>
                <a:ea typeface="+mn-ea"/>
                <a:cs typeface="+mn-cs"/>
              </a:rPr>
              <a:t> was also imposed.</a:t>
            </a:r>
            <a:endParaRPr lang="ar-EG" dirty="0" smtClean="0"/>
          </a:p>
          <a:p>
            <a:endParaRPr lang="ar-EG"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September 16</a:t>
            </a:r>
            <a:r>
              <a:rPr lang="en-US" baseline="30000" dirty="0" smtClean="0"/>
              <a:t>th</a:t>
            </a:r>
            <a:r>
              <a:rPr lang="en-US" dirty="0" smtClean="0"/>
              <a:t>, 1824, 69-year-old Louis XVIII</a:t>
            </a:r>
            <a:r>
              <a:rPr lang="en-US" baseline="0" dirty="0" smtClean="0"/>
              <a:t> died childless. His younger brother, Charles, therefore inherited the throne of France. On September 27</a:t>
            </a:r>
            <a:r>
              <a:rPr lang="en-US" baseline="30000" dirty="0" smtClean="0"/>
              <a:t>th</a:t>
            </a:r>
            <a:r>
              <a:rPr lang="en-US" baseline="0" dirty="0" smtClean="0"/>
              <a:t>, Charles X, as he was now known, made his state entry into Paris by popular acclaim. Eight months later, the mood of the capital took a sharp, downward turn in its opinion of the new king. </a:t>
            </a:r>
          </a:p>
        </p:txBody>
      </p:sp>
      <p:sp>
        <p:nvSpPr>
          <p:cNvPr id="4" name="Slide Number Placeholder 3"/>
          <p:cNvSpPr>
            <a:spLocks noGrp="1"/>
          </p:cNvSpPr>
          <p:nvPr>
            <p:ph type="sldNum" sz="quarter" idx="10"/>
          </p:nvPr>
        </p:nvSpPr>
        <p:spPr/>
        <p:txBody>
          <a:bodyPr/>
          <a:lstStyle/>
          <a:p>
            <a:fld id="{ADE74BCF-1E2B-4F81-9F26-17BA57B5AB9D}"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Charles X was the younger brother of Louis XVIII</a:t>
            </a:r>
            <a:r>
              <a:rPr lang="en-US" baseline="0" dirty="0" smtClean="0"/>
              <a:t> and the last Bourbon senior to rule France. He</a:t>
            </a:r>
            <a:r>
              <a:rPr lang="en-US" dirty="0" smtClean="0"/>
              <a:t> was a strong believer in absolutism and rejected the Charter of 1814, known as the Charter of the French Liberties, which was issued by</a:t>
            </a:r>
            <a:r>
              <a:rPr lang="en-US" baseline="0" dirty="0" smtClean="0"/>
              <a:t> Louis XVIII. He was highly reactionary and was a supporter of the old regime.</a:t>
            </a:r>
            <a:endParaRPr lang="ar-EG"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Compelled by what he felt to be a growing, manipulative radicalism in the elected government, Charles felt that as king by the right of birth and not parliamentary privilege, his primary duty was the guarantee of order and happiness in France and its people. The result was the July Ordinances, which he signed on July</a:t>
            </a:r>
            <a:r>
              <a:rPr lang="en-US" sz="1200" b="0" i="0" kern="1200" baseline="0" dirty="0" smtClean="0">
                <a:solidFill>
                  <a:schemeClr val="tx1"/>
                </a:solidFill>
                <a:latin typeface="+mn-lt"/>
                <a:ea typeface="+mn-ea"/>
                <a:cs typeface="+mn-cs"/>
              </a:rPr>
              <a:t> 25 while a guest in Saint-Claude. </a:t>
            </a:r>
            <a:r>
              <a:rPr lang="en-US" sz="1200" b="0" i="0" kern="1200" dirty="0" smtClean="0">
                <a:solidFill>
                  <a:schemeClr val="tx1"/>
                </a:solidFill>
                <a:latin typeface="+mn-lt"/>
                <a:ea typeface="+mn-ea"/>
                <a:cs typeface="+mn-cs"/>
              </a:rPr>
              <a:t>They were then published in the Parisian newspaper </a:t>
            </a:r>
            <a:r>
              <a:rPr lang="en-US" sz="1200" b="0" i="1" kern="1200" dirty="0" err="1" smtClean="0">
                <a:solidFill>
                  <a:schemeClr val="tx1"/>
                </a:solidFill>
                <a:latin typeface="+mn-lt"/>
                <a:ea typeface="+mn-ea"/>
                <a:cs typeface="+mn-cs"/>
              </a:rPr>
              <a:t>Moniteur</a:t>
            </a:r>
            <a:r>
              <a:rPr lang="en-US" sz="1200" b="0" i="0" kern="1200" dirty="0" smtClean="0">
                <a:solidFill>
                  <a:schemeClr val="tx1"/>
                </a:solidFill>
                <a:latin typeface="+mn-lt"/>
                <a:ea typeface="+mn-ea"/>
                <a:cs typeface="+mn-cs"/>
              </a:rPr>
              <a:t> the following day. The</a:t>
            </a:r>
            <a:r>
              <a:rPr lang="en-US" sz="1200" b="0" i="0" kern="1200" baseline="0" dirty="0" smtClean="0">
                <a:solidFill>
                  <a:schemeClr val="tx1"/>
                </a:solidFill>
                <a:latin typeface="+mn-lt"/>
                <a:ea typeface="+mn-ea"/>
                <a:cs typeface="+mn-cs"/>
              </a:rPr>
              <a:t>se ordinances </a:t>
            </a:r>
            <a:r>
              <a:rPr lang="en-US" dirty="0" smtClean="0"/>
              <a:t>first</a:t>
            </a:r>
            <a:r>
              <a:rPr lang="en-US" baseline="0" dirty="0" smtClean="0"/>
              <a:t> s</a:t>
            </a:r>
            <a:r>
              <a:rPr lang="en-US" dirty="0" smtClean="0"/>
              <a:t>uspended the liberty of the press, second</a:t>
            </a:r>
            <a:r>
              <a:rPr lang="en-US" baseline="0" dirty="0" smtClean="0"/>
              <a:t> </a:t>
            </a:r>
            <a:r>
              <a:rPr lang="en-US" dirty="0" smtClean="0"/>
              <a:t>Appointed new, and what many considered reactionary, </a:t>
            </a:r>
            <a:r>
              <a:rPr lang="en-US" dirty="0" err="1" smtClean="0"/>
              <a:t>Conseillers</a:t>
            </a:r>
            <a:r>
              <a:rPr lang="en-US" dirty="0" smtClean="0"/>
              <a:t> </a:t>
            </a:r>
            <a:r>
              <a:rPr lang="en-US" dirty="0" err="1" smtClean="0"/>
              <a:t>d'Etat</a:t>
            </a:r>
            <a:r>
              <a:rPr lang="en-US" dirty="0" smtClean="0"/>
              <a:t>,</a:t>
            </a:r>
            <a:r>
              <a:rPr lang="en-US" baseline="0" dirty="0" smtClean="0"/>
              <a:t> third </a:t>
            </a:r>
            <a:r>
              <a:rPr lang="en-US" sz="1200" dirty="0" smtClean="0"/>
              <a:t>Dissolved the newly elected Chamber of Deputies of France, fourth </a:t>
            </a:r>
            <a:r>
              <a:rPr lang="en-US" dirty="0" smtClean="0"/>
              <a:t>Reduced the number of deputies in future Chambers,</a:t>
            </a:r>
            <a:r>
              <a:rPr lang="en-US" baseline="0" dirty="0" smtClean="0"/>
              <a:t> fifth s</a:t>
            </a:r>
            <a:r>
              <a:rPr lang="en-US" dirty="0" smtClean="0"/>
              <a:t>ummoned new electoral colleges for September of that year, sixth withdrew the Deputies' right of amendment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baseline="0" dirty="0" smtClean="0"/>
              <a:t> seventh </a:t>
            </a:r>
            <a:r>
              <a:rPr lang="en-US" sz="1200" baseline="0" dirty="0" smtClean="0"/>
              <a:t>e</a:t>
            </a:r>
            <a:r>
              <a:rPr lang="en-US" sz="1200" dirty="0" smtClean="0"/>
              <a:t>xcluded the commercial bourgeoisie from future elections.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Liberals and radicals responded forcefully to the absolute king. In Paris, angry citizens threw up barricades across the narrow streets. Others fired the soldiers and throw stones and roof tiles. The revolutionary tricolor flew from the towers of Notre</a:t>
            </a:r>
            <a:r>
              <a:rPr lang="en-US" baseline="0" dirty="0" smtClean="0"/>
              <a:t> Dame Cathedral. Fighting continued for </a:t>
            </a:r>
            <a:r>
              <a:rPr lang="en-US" sz="1200" b="0" i="0" kern="1200" dirty="0" smtClean="0">
                <a:solidFill>
                  <a:schemeClr val="tx1"/>
                </a:solidFill>
                <a:latin typeface="+mn-lt"/>
                <a:ea typeface="+mn-ea"/>
                <a:cs typeface="+mn-cs"/>
              </a:rPr>
              <a:t>three days (July 27–29)</a:t>
            </a:r>
            <a:r>
              <a:rPr lang="en-US" sz="1200" b="0" i="0" kern="1200" baseline="0" dirty="0" smtClean="0">
                <a:solidFill>
                  <a:schemeClr val="tx1"/>
                </a:solidFill>
                <a:latin typeface="+mn-lt"/>
                <a:ea typeface="+mn-ea"/>
                <a:cs typeface="+mn-cs"/>
              </a:rPr>
              <a:t>. </a:t>
            </a:r>
            <a:r>
              <a:rPr lang="en-US" dirty="0" smtClean="0"/>
              <a:t>Charles was forced to abdicate. He again went into exile in Britain. He was succeeded by his cousin, Louis-Philippe, son of the Duke of Orleans who had supported the French Revolution.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ar-EG"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“Liberty Leading the People” was painted by Delacroix</a:t>
            </a:r>
            <a:r>
              <a:rPr lang="en-US" baseline="0" dirty="0" smtClean="0"/>
              <a:t> in celebration of the July Revolution. In this painting, liberty is portrayed as a strong, determined lady, leading the people with the tricolor flag of the revolution. It shows the struggle the people went through to fight for their country, and most importantly their liberty. All classes stood together for a mutual cause. The working class is represented by the boy on the right, while the Bourgeoisie is represented by the man on the left in the top hat. </a:t>
            </a:r>
            <a:endParaRPr lang="en-US" dirty="0"/>
          </a:p>
        </p:txBody>
      </p:sp>
      <p:sp>
        <p:nvSpPr>
          <p:cNvPr id="4" name="Slide Number Placeholder 3"/>
          <p:cNvSpPr>
            <a:spLocks noGrp="1"/>
          </p:cNvSpPr>
          <p:nvPr>
            <p:ph type="sldNum" sz="quarter" idx="10"/>
          </p:nvPr>
        </p:nvSpPr>
        <p:spPr/>
        <p:txBody>
          <a:bodyPr/>
          <a:lstStyle/>
          <a:p>
            <a:fld id="{ADE74BCF-1E2B-4F81-9F26-17BA57B5AB9D}"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2/19/2012</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2/19/2012</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2/19/2012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2/19/2012</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2/19/2012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2/19/2012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hyperlink" Target="http://en.wikipedia.org/wiki/File:Louis_Blanc_mid_career.jp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diagramColors" Target="../diagrams/colors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diagramData" Target="../diagrams/data9.xml"/><Relationship Id="rId7"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pc="0" dirty="0" smtClean="0">
                <a:ln w="18000">
                  <a:solidFill>
                    <a:schemeClr val="bg1">
                      <a:lumMod val="95000"/>
                      <a:lumOff val="5000"/>
                    </a:schemeClr>
                  </a:solidFill>
                  <a:prstDash val="solid"/>
                  <a:miter lim="800000"/>
                </a:ln>
                <a:solidFill>
                  <a:schemeClr val="tx1"/>
                </a:solidFill>
                <a:effectLst>
                  <a:outerShdw blurRad="50800" dist="38100" dir="13500000" algn="br" rotWithShape="0">
                    <a:prstClr val="black">
                      <a:alpha val="40000"/>
                    </a:prstClr>
                  </a:outerShdw>
                </a:effectLst>
              </a:rPr>
              <a:t>The French Revolutions of 1830 and 1848</a:t>
            </a:r>
            <a:endParaRPr lang="en-US" b="1" spc="0" dirty="0">
              <a:ln w="18000">
                <a:solidFill>
                  <a:schemeClr val="bg1">
                    <a:lumMod val="95000"/>
                    <a:lumOff val="5000"/>
                  </a:schemeClr>
                </a:solidFill>
                <a:prstDash val="solid"/>
                <a:miter lim="800000"/>
              </a:ln>
              <a:solidFill>
                <a:schemeClr val="tx1"/>
              </a:solidFill>
              <a:effectLst>
                <a:outerShdw blurRad="50800" dist="38100" dir="13500000" algn="br" rotWithShape="0">
                  <a:prstClr val="black">
                    <a:alpha val="40000"/>
                  </a:prstClr>
                </a:outerShdw>
              </a:effectLst>
            </a:endParaRPr>
          </a:p>
        </p:txBody>
      </p:sp>
      <p:sp>
        <p:nvSpPr>
          <p:cNvPr id="3" name="Title 1"/>
          <p:cNvSpPr txBox="1">
            <a:spLocks/>
          </p:cNvSpPr>
          <p:nvPr/>
        </p:nvSpPr>
        <p:spPr>
          <a:xfrm>
            <a:off x="457200" y="3581400"/>
            <a:ext cx="8305800" cy="1066800"/>
          </a:xfrm>
          <a:prstGeom prst="rect">
            <a:avLst/>
          </a:prstGeom>
          <a:ln w="6350" cap="rnd">
            <a:noFill/>
          </a:ln>
        </p:spPr>
        <p:txBody>
          <a:bodyPr vert="horz"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dirty="0" smtClean="0">
                <a:ln w="18415" cmpd="sng">
                  <a:solidFill>
                    <a:srgbClr val="FFFFFF"/>
                  </a:solidFill>
                  <a:prstDash val="solid"/>
                </a:ln>
                <a:solidFill>
                  <a:srgbClr val="FFFFFF"/>
                </a:solidFill>
                <a:effectLst>
                  <a:outerShdw blurRad="50800" dist="38100" dir="10800000" algn="r" rotWithShape="0">
                    <a:prstClr val="black">
                      <a:alpha val="40000"/>
                    </a:prstClr>
                  </a:outerShdw>
                </a:effectLst>
                <a:latin typeface="+mj-lt"/>
                <a:ea typeface="+mj-ea"/>
                <a:cs typeface="+mj-cs"/>
              </a:rPr>
              <a:t>By: Farida and Mena</a:t>
            </a:r>
            <a:endParaRPr kumimoji="0" lang="en-US" sz="4800" b="1" i="0" u="none" strike="noStrike" kern="1200" cap="none" spc="0" normalizeH="0" baseline="0" noProof="0" dirty="0">
              <a:ln w="18000">
                <a:solidFill>
                  <a:schemeClr val="bg1">
                    <a:lumMod val="95000"/>
                    <a:lumOff val="5000"/>
                  </a:schemeClr>
                </a:solidFill>
                <a:prstDash val="solid"/>
                <a:miter lim="800000"/>
              </a:ln>
              <a:solidFill>
                <a:schemeClr val="tx1"/>
              </a:solidFill>
              <a:effectLst>
                <a:outerShdw blurRad="50800" dist="38100" dir="10800000" algn="r" rotWithShape="0">
                  <a:prstClr val="black">
                    <a:alpha val="40000"/>
                  </a:prst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Revolution</a:t>
            </a:r>
            <a:endParaRPr lang="en-US" dirty="0"/>
          </a:p>
        </p:txBody>
      </p:sp>
      <p:sp>
        <p:nvSpPr>
          <p:cNvPr id="6" name="Content Placeholder 1"/>
          <p:cNvSpPr txBox="1">
            <a:spLocks/>
          </p:cNvSpPr>
          <p:nvPr/>
        </p:nvSpPr>
        <p:spPr>
          <a:xfrm>
            <a:off x="914400" y="1981200"/>
            <a:ext cx="3200400" cy="1524000"/>
          </a:xfrm>
          <a:prstGeom prst="rect">
            <a:avLst/>
          </a:prstGeom>
        </p:spPr>
        <p:txBody>
          <a:bodyPr vert="horz">
            <a:noAutofit/>
          </a:bodyPr>
          <a:lstStyle/>
          <a:p>
            <a:pPr marL="457200" lvl="0" indent="-457200">
              <a:spcBef>
                <a:spcPts val="600"/>
              </a:spcBef>
              <a:buClr>
                <a:schemeClr val="accent2"/>
              </a:buClr>
              <a:buSzPct val="85000"/>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p:cNvSpPr/>
          <p:nvPr/>
        </p:nvSpPr>
        <p:spPr>
          <a:xfrm>
            <a:off x="533400" y="2590800"/>
            <a:ext cx="3429000" cy="1752600"/>
          </a:xfrm>
          <a:prstGeom prst="rect">
            <a:avLst/>
          </a:prstGeom>
          <a:solidFill>
            <a:srgbClr val="3CAA76"/>
          </a:solidFill>
          <a:ln>
            <a:solidFill>
              <a:schemeClr val="tx2">
                <a:lumMod val="75000"/>
              </a:schemeClr>
            </a:solidFill>
          </a:ln>
        </p:spPr>
        <p:style>
          <a:lnRef idx="3">
            <a:schemeClr val="lt1"/>
          </a:lnRef>
          <a:fillRef idx="1">
            <a:schemeClr val="accent2"/>
          </a:fillRef>
          <a:effectRef idx="1">
            <a:schemeClr val="accent2"/>
          </a:effectRef>
          <a:fontRef idx="minor">
            <a:schemeClr val="lt1"/>
          </a:fontRef>
        </p:style>
        <p:txBody>
          <a:bodyPr rtlCol="1" anchor="ctr"/>
          <a:lstStyle/>
          <a:p>
            <a:pPr algn="ctr"/>
            <a:endParaRPr lang="ar-EG"/>
          </a:p>
        </p:txBody>
      </p:sp>
      <p:sp>
        <p:nvSpPr>
          <p:cNvPr id="8" name="Title 2"/>
          <p:cNvSpPr txBox="1">
            <a:spLocks/>
          </p:cNvSpPr>
          <p:nvPr/>
        </p:nvSpPr>
        <p:spPr>
          <a:xfrm>
            <a:off x="838200" y="1828800"/>
            <a:ext cx="2971800" cy="685800"/>
          </a:xfrm>
          <a:prstGeom prst="rect">
            <a:avLst/>
          </a:prstGeom>
          <a:ln w="6350" cap="rnd">
            <a:noFill/>
          </a:ln>
        </p:spPr>
        <p:txBody>
          <a:bodyPr vert="horz"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100" normalizeH="0" baseline="0" noProof="0" dirty="0" smtClean="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rPr>
              <a:t>July</a:t>
            </a:r>
            <a:r>
              <a:rPr kumimoji="0" lang="en-US" sz="5400" b="1" i="0" u="none" strike="noStrike" kern="1200" cap="none" spc="-100" normalizeH="0" noProof="0" dirty="0" smtClean="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rPr>
              <a:t> </a:t>
            </a:r>
            <a:r>
              <a:rPr kumimoji="0" lang="en-US" sz="5400" b="1" i="0" u="none" strike="noStrike" kern="1200" cap="none" spc="-100" normalizeH="0" baseline="0" noProof="0" dirty="0" smtClean="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rPr>
              <a:t>1830</a:t>
            </a:r>
            <a:endParaRPr kumimoji="0" lang="ar-EG" sz="5400" b="1" i="0" u="none" strike="noStrike" kern="1200" cap="none" spc="-100" normalizeH="0" baseline="0" noProof="0" dirty="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endParaRPr>
          </a:p>
        </p:txBody>
      </p:sp>
      <p:sp>
        <p:nvSpPr>
          <p:cNvPr id="9" name="Title 2"/>
          <p:cNvSpPr txBox="1">
            <a:spLocks/>
          </p:cNvSpPr>
          <p:nvPr/>
        </p:nvSpPr>
        <p:spPr>
          <a:xfrm>
            <a:off x="762000" y="2819400"/>
            <a:ext cx="1447800" cy="685800"/>
          </a:xfrm>
          <a:prstGeom prst="rect">
            <a:avLst/>
          </a:prstGeom>
          <a:ln w="6350" cap="rnd">
            <a:noFill/>
          </a:ln>
        </p:spPr>
        <p:txBody>
          <a:bodyPr vert="horz"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ar-EG" sz="2800" b="1" i="0" u="none" strike="noStrike" kern="1200" cap="none" spc="-100" normalizeH="0" baseline="0" noProof="0" dirty="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endParaRPr>
          </a:p>
        </p:txBody>
      </p:sp>
      <p:sp>
        <p:nvSpPr>
          <p:cNvPr id="10" name="Content Placeholder 1"/>
          <p:cNvSpPr txBox="1">
            <a:spLocks/>
          </p:cNvSpPr>
          <p:nvPr/>
        </p:nvSpPr>
        <p:spPr>
          <a:xfrm>
            <a:off x="533400" y="1752600"/>
            <a:ext cx="3429000" cy="10668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1"/>
          <p:cNvSpPr txBox="1">
            <a:spLocks/>
          </p:cNvSpPr>
          <p:nvPr/>
        </p:nvSpPr>
        <p:spPr>
          <a:xfrm>
            <a:off x="685800" y="2667000"/>
            <a:ext cx="3200400" cy="1524000"/>
          </a:xfrm>
          <a:prstGeom prst="rect">
            <a:avLst/>
          </a:prstGeom>
        </p:spPr>
        <p:txBody>
          <a:bodyPr vert="horz">
            <a:noAutofit/>
          </a:bodyPr>
          <a:lstStyle/>
          <a:p>
            <a:pPr marL="457200" lvl="0" indent="-457200">
              <a:spcBef>
                <a:spcPts val="600"/>
              </a:spcBef>
              <a:buClr>
                <a:schemeClr val="accent2"/>
              </a:buClr>
              <a:buSzPct val="85000"/>
              <a:defRPr/>
            </a:pPr>
            <a:r>
              <a:rPr lang="en-US" sz="2000" b="1" dirty="0" smtClean="0"/>
              <a:t>            CHARLES X </a:t>
            </a:r>
          </a:p>
          <a:p>
            <a:pPr marL="457200" lvl="0" indent="-457200">
              <a:spcBef>
                <a:spcPts val="600"/>
              </a:spcBef>
              <a:buClr>
                <a:schemeClr val="accent2"/>
              </a:buClr>
              <a:buSzPct val="85000"/>
              <a:defRPr/>
            </a:pPr>
            <a:r>
              <a:rPr lang="en-US" sz="2000" dirty="0" smtClean="0"/>
              <a:t>1. suspended the legislature</a:t>
            </a:r>
          </a:p>
          <a:p>
            <a:pPr marL="457200" lvl="0" indent="-457200">
              <a:spcBef>
                <a:spcPts val="600"/>
              </a:spcBef>
              <a:buClr>
                <a:schemeClr val="accent2"/>
              </a:buClr>
              <a:buSzPct val="85000"/>
              <a:defRPr/>
            </a:pPr>
            <a:r>
              <a:rPr lang="en-US" sz="2000" dirty="0" smtClean="0"/>
              <a:t>2. limited the right to vote</a:t>
            </a:r>
          </a:p>
          <a:p>
            <a:pPr marL="457200" lvl="0" indent="-457200">
              <a:spcBef>
                <a:spcPts val="600"/>
              </a:spcBef>
              <a:buClr>
                <a:schemeClr val="accent2"/>
              </a:buClr>
              <a:buSzPct val="85000"/>
              <a:defRPr/>
            </a:pPr>
            <a:r>
              <a:rPr lang="en-US" sz="2000" dirty="0" smtClean="0"/>
              <a:t>3. restricted the press</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Right Arrow 11"/>
          <p:cNvSpPr/>
          <p:nvPr/>
        </p:nvSpPr>
        <p:spPr>
          <a:xfrm>
            <a:off x="4114800" y="2667000"/>
            <a:ext cx="1066800" cy="838200"/>
          </a:xfrm>
          <a:prstGeom prst="rightArrow">
            <a:avLst/>
          </a:prstGeom>
          <a:solidFill>
            <a:srgbClr val="3CAA76"/>
          </a:solidFill>
          <a:ln>
            <a:solidFill>
              <a:schemeClr val="tx2">
                <a:lumMod val="75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13" name="Oval 12"/>
          <p:cNvSpPr/>
          <p:nvPr/>
        </p:nvSpPr>
        <p:spPr>
          <a:xfrm>
            <a:off x="5257800" y="1295400"/>
            <a:ext cx="16764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14" name="Oval 13"/>
          <p:cNvSpPr/>
          <p:nvPr/>
        </p:nvSpPr>
        <p:spPr>
          <a:xfrm>
            <a:off x="5257800" y="3048000"/>
            <a:ext cx="16764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15" name="Oval 14"/>
          <p:cNvSpPr/>
          <p:nvPr/>
        </p:nvSpPr>
        <p:spPr>
          <a:xfrm>
            <a:off x="7086600" y="1295400"/>
            <a:ext cx="16764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16" name="Oval 15"/>
          <p:cNvSpPr/>
          <p:nvPr/>
        </p:nvSpPr>
        <p:spPr>
          <a:xfrm>
            <a:off x="7086600" y="3048000"/>
            <a:ext cx="16764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18" name="Rounded Rectangle 17"/>
          <p:cNvSpPr/>
          <p:nvPr/>
        </p:nvSpPr>
        <p:spPr>
          <a:xfrm>
            <a:off x="5791200" y="5029200"/>
            <a:ext cx="2514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19" name="Content Placeholder 1"/>
          <p:cNvSpPr txBox="1">
            <a:spLocks/>
          </p:cNvSpPr>
          <p:nvPr/>
        </p:nvSpPr>
        <p:spPr>
          <a:xfrm>
            <a:off x="5638800" y="5181600"/>
            <a:ext cx="2819400" cy="838200"/>
          </a:xfrm>
          <a:prstGeom prst="rect">
            <a:avLst/>
          </a:prstGeom>
        </p:spPr>
        <p:txBody>
          <a:bodyPr vert="horz">
            <a:noAutofit/>
          </a:bodyPr>
          <a:lstStyle/>
          <a:p>
            <a:pPr marL="457200" lvl="0" indent="-457200" algn="ctr">
              <a:spcBef>
                <a:spcPts val="600"/>
              </a:spcBef>
              <a:buClr>
                <a:schemeClr val="accent2"/>
              </a:buClr>
              <a:buSzPct val="85000"/>
              <a:defRPr/>
            </a:pPr>
            <a:r>
              <a:rPr lang="en-US" sz="2000" b="1" dirty="0" smtClean="0"/>
              <a:t>Charles X was forced        to abdicate</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Content Placeholder 1"/>
          <p:cNvSpPr txBox="1">
            <a:spLocks/>
          </p:cNvSpPr>
          <p:nvPr/>
        </p:nvSpPr>
        <p:spPr>
          <a:xfrm>
            <a:off x="5105400" y="1524000"/>
            <a:ext cx="1752600" cy="838200"/>
          </a:xfrm>
          <a:prstGeom prst="rect">
            <a:avLst/>
          </a:prstGeom>
        </p:spPr>
        <p:txBody>
          <a:bodyPr vert="horz">
            <a:noAutofit/>
          </a:bodyPr>
          <a:lstStyle/>
          <a:p>
            <a:pPr marL="457200" lvl="0" indent="-457200" algn="ctr">
              <a:spcBef>
                <a:spcPts val="600"/>
              </a:spcBef>
              <a:buClr>
                <a:schemeClr val="accent2"/>
              </a:buClr>
              <a:buSzPct val="85000"/>
              <a:defRPr/>
            </a:pPr>
            <a:r>
              <a:rPr lang="en-US" dirty="0" smtClean="0"/>
              <a:t>      Liberals + radicals responded forcefully</a:t>
            </a:r>
            <a:endParaRPr kumimoji="0" lang="en-US" i="0" u="none" strike="noStrike" kern="1200" cap="none" spc="0" normalizeH="0" baseline="0" noProof="0" dirty="0">
              <a:ln>
                <a:noFill/>
              </a:ln>
              <a:solidFill>
                <a:schemeClr val="tx1"/>
              </a:solidFill>
              <a:effectLst/>
              <a:uLnTx/>
              <a:uFillTx/>
              <a:latin typeface="+mn-lt"/>
              <a:ea typeface="+mn-ea"/>
              <a:cs typeface="+mn-cs"/>
            </a:endParaRPr>
          </a:p>
        </p:txBody>
      </p:sp>
      <p:sp>
        <p:nvSpPr>
          <p:cNvPr id="21" name="Content Placeholder 1"/>
          <p:cNvSpPr txBox="1">
            <a:spLocks/>
          </p:cNvSpPr>
          <p:nvPr/>
        </p:nvSpPr>
        <p:spPr>
          <a:xfrm>
            <a:off x="7086600" y="1676400"/>
            <a:ext cx="1676400" cy="990600"/>
          </a:xfrm>
          <a:prstGeom prst="rect">
            <a:avLst/>
          </a:prstGeom>
        </p:spPr>
        <p:txBody>
          <a:bodyPr vert="horz">
            <a:noAutofit/>
          </a:bodyPr>
          <a:lstStyle/>
          <a:p>
            <a:pPr marL="457200" lvl="0" indent="-457200" algn="ctr">
              <a:spcBef>
                <a:spcPts val="600"/>
              </a:spcBef>
              <a:buClr>
                <a:schemeClr val="accent2"/>
              </a:buClr>
              <a:buSzPct val="85000"/>
              <a:defRPr/>
            </a:pPr>
            <a:r>
              <a:rPr lang="en-US" dirty="0" smtClean="0"/>
              <a:t>Angry citizens threw up barricades  </a:t>
            </a:r>
            <a:endParaRPr kumimoji="0" lang="en-US" i="0" u="none" strike="noStrike" kern="1200" cap="none" spc="0" normalizeH="0" baseline="0" noProof="0" dirty="0">
              <a:ln>
                <a:noFill/>
              </a:ln>
              <a:solidFill>
                <a:schemeClr val="tx1"/>
              </a:solidFill>
              <a:effectLst/>
              <a:uLnTx/>
              <a:uFillTx/>
              <a:latin typeface="+mn-lt"/>
              <a:ea typeface="+mn-ea"/>
              <a:cs typeface="+mn-cs"/>
            </a:endParaRPr>
          </a:p>
        </p:txBody>
      </p:sp>
      <p:sp>
        <p:nvSpPr>
          <p:cNvPr id="22" name="Content Placeholder 1"/>
          <p:cNvSpPr txBox="1">
            <a:spLocks/>
          </p:cNvSpPr>
          <p:nvPr/>
        </p:nvSpPr>
        <p:spPr>
          <a:xfrm>
            <a:off x="5257800" y="3124200"/>
            <a:ext cx="1752600" cy="838200"/>
          </a:xfrm>
          <a:prstGeom prst="rect">
            <a:avLst/>
          </a:prstGeom>
        </p:spPr>
        <p:txBody>
          <a:bodyPr vert="horz">
            <a:noAutofit/>
          </a:bodyPr>
          <a:lstStyle/>
          <a:p>
            <a:pPr marL="457200" lvl="0" indent="-457200" algn="ctr">
              <a:spcBef>
                <a:spcPts val="600"/>
              </a:spcBef>
              <a:buClr>
                <a:schemeClr val="accent2"/>
              </a:buClr>
              <a:buSzPct val="85000"/>
              <a:defRPr/>
            </a:pPr>
            <a:endParaRPr kumimoji="0" lang="en-US" i="0" u="none" strike="noStrike" kern="1200" cap="none" spc="0" normalizeH="0" baseline="0" noProof="0" dirty="0">
              <a:ln>
                <a:noFill/>
              </a:ln>
              <a:solidFill>
                <a:schemeClr val="tx1"/>
              </a:solidFill>
              <a:effectLst/>
              <a:uLnTx/>
              <a:uFillTx/>
              <a:latin typeface="+mn-lt"/>
              <a:ea typeface="+mn-ea"/>
              <a:cs typeface="+mn-cs"/>
            </a:endParaRPr>
          </a:p>
        </p:txBody>
      </p:sp>
      <p:sp>
        <p:nvSpPr>
          <p:cNvPr id="23" name="Content Placeholder 1"/>
          <p:cNvSpPr txBox="1">
            <a:spLocks/>
          </p:cNvSpPr>
          <p:nvPr/>
        </p:nvSpPr>
        <p:spPr>
          <a:xfrm>
            <a:off x="7086600" y="3352800"/>
            <a:ext cx="1600200" cy="838200"/>
          </a:xfrm>
          <a:prstGeom prst="rect">
            <a:avLst/>
          </a:prstGeom>
        </p:spPr>
        <p:txBody>
          <a:bodyPr vert="horz">
            <a:noAutofit/>
          </a:bodyPr>
          <a:lstStyle/>
          <a:p>
            <a:pPr marL="457200" lvl="0" indent="-457200" algn="ctr">
              <a:spcBef>
                <a:spcPts val="600"/>
              </a:spcBef>
              <a:buClr>
                <a:schemeClr val="accent2"/>
              </a:buClr>
              <a:buSzPct val="85000"/>
              <a:defRPr/>
            </a:pPr>
            <a:r>
              <a:rPr lang="en-US" dirty="0" smtClean="0"/>
              <a:t>The tricolor flew from Notre Dame</a:t>
            </a:r>
            <a:endParaRPr kumimoji="0" lang="en-US" i="0" u="none" strike="noStrike" kern="1200" cap="none" spc="0" normalizeH="0" baseline="0" noProof="0" dirty="0">
              <a:ln>
                <a:noFill/>
              </a:ln>
              <a:solidFill>
                <a:schemeClr val="tx1"/>
              </a:solidFill>
              <a:effectLst/>
              <a:uLnTx/>
              <a:uFillTx/>
              <a:latin typeface="+mn-lt"/>
              <a:ea typeface="+mn-ea"/>
              <a:cs typeface="+mn-cs"/>
            </a:endParaRPr>
          </a:p>
        </p:txBody>
      </p:sp>
      <p:sp>
        <p:nvSpPr>
          <p:cNvPr id="24" name="Content Placeholder 1"/>
          <p:cNvSpPr txBox="1">
            <a:spLocks/>
          </p:cNvSpPr>
          <p:nvPr/>
        </p:nvSpPr>
        <p:spPr>
          <a:xfrm>
            <a:off x="5181600" y="3352800"/>
            <a:ext cx="1676400" cy="838200"/>
          </a:xfrm>
          <a:prstGeom prst="rect">
            <a:avLst/>
          </a:prstGeom>
        </p:spPr>
        <p:txBody>
          <a:bodyPr vert="horz">
            <a:noAutofit/>
          </a:bodyPr>
          <a:lstStyle/>
          <a:p>
            <a:pPr marL="457200" lvl="0" indent="-457200" algn="ctr">
              <a:spcBef>
                <a:spcPts val="600"/>
              </a:spcBef>
              <a:buClr>
                <a:schemeClr val="accent2"/>
              </a:buClr>
              <a:buSzPct val="85000"/>
              <a:defRPr/>
            </a:pPr>
            <a:r>
              <a:rPr lang="en-US" dirty="0" smtClean="0"/>
              <a:t>Others fired soldiers and threw stones</a:t>
            </a:r>
            <a:endParaRPr kumimoji="0" lang="en-US" i="0" u="none" strike="noStrike" kern="1200" cap="none" spc="0" normalizeH="0" baseline="0" noProof="0" dirty="0">
              <a:ln>
                <a:noFill/>
              </a:ln>
              <a:solidFill>
                <a:schemeClr val="tx1"/>
              </a:solidFill>
              <a:effectLst/>
              <a:uLnTx/>
              <a:uFillTx/>
              <a:latin typeface="+mn-lt"/>
              <a:ea typeface="+mn-ea"/>
              <a:cs typeface="+mn-cs"/>
            </a:endParaRPr>
          </a:p>
        </p:txBody>
      </p:sp>
      <p:sp>
        <p:nvSpPr>
          <p:cNvPr id="25" name="Left Arrow 24"/>
          <p:cNvSpPr/>
          <p:nvPr/>
        </p:nvSpPr>
        <p:spPr>
          <a:xfrm>
            <a:off x="5105400" y="5257800"/>
            <a:ext cx="5334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26" name="Rounded Rectangle 25"/>
          <p:cNvSpPr/>
          <p:nvPr/>
        </p:nvSpPr>
        <p:spPr>
          <a:xfrm>
            <a:off x="2514600" y="4648200"/>
            <a:ext cx="2514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27" name="Content Placeholder 1"/>
          <p:cNvSpPr txBox="1">
            <a:spLocks/>
          </p:cNvSpPr>
          <p:nvPr/>
        </p:nvSpPr>
        <p:spPr>
          <a:xfrm>
            <a:off x="2286000" y="4724400"/>
            <a:ext cx="2819400" cy="838200"/>
          </a:xfrm>
          <a:prstGeom prst="rect">
            <a:avLst/>
          </a:prstGeom>
        </p:spPr>
        <p:txBody>
          <a:bodyPr vert="horz">
            <a:noAutofit/>
          </a:bodyPr>
          <a:lstStyle/>
          <a:p>
            <a:pPr marL="457200" lvl="0" indent="-457200" algn="ctr">
              <a:spcBef>
                <a:spcPts val="600"/>
              </a:spcBef>
              <a:buClr>
                <a:schemeClr val="accent2"/>
              </a:buClr>
              <a:buSzPct val="85000"/>
              <a:defRPr/>
            </a:pPr>
            <a:r>
              <a:rPr lang="en-US" sz="2000" b="1" dirty="0" smtClean="0"/>
              <a:t>Charles went into exile in Britain </a:t>
            </a:r>
          </a:p>
          <a:p>
            <a:pPr marL="457200" lvl="0" indent="-457200" algn="ctr">
              <a:spcBef>
                <a:spcPts val="600"/>
              </a:spcBef>
              <a:buClr>
                <a:schemeClr val="accent2"/>
              </a:buClr>
              <a:buSzPct val="85000"/>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28" name="Rounded Rectangle 27"/>
          <p:cNvSpPr/>
          <p:nvPr/>
        </p:nvSpPr>
        <p:spPr>
          <a:xfrm>
            <a:off x="2514600" y="5562600"/>
            <a:ext cx="25146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29" name="Content Placeholder 1"/>
          <p:cNvSpPr txBox="1">
            <a:spLocks/>
          </p:cNvSpPr>
          <p:nvPr/>
        </p:nvSpPr>
        <p:spPr>
          <a:xfrm>
            <a:off x="2286000" y="5638800"/>
            <a:ext cx="2819400" cy="838200"/>
          </a:xfrm>
          <a:prstGeom prst="rect">
            <a:avLst/>
          </a:prstGeom>
        </p:spPr>
        <p:txBody>
          <a:bodyPr vert="horz">
            <a:noAutofit/>
          </a:bodyPr>
          <a:lstStyle/>
          <a:p>
            <a:pPr marL="457200" lvl="0" indent="-457200" algn="ctr">
              <a:spcBef>
                <a:spcPts val="600"/>
              </a:spcBef>
              <a:buClr>
                <a:schemeClr val="accent2"/>
              </a:buClr>
              <a:buSzPct val="85000"/>
              <a:defRPr/>
            </a:pPr>
            <a:r>
              <a:rPr lang="en-US" sz="2000" b="1" dirty="0" smtClean="0"/>
              <a:t>He was succeeded    by Louis-Philippe</a:t>
            </a:r>
          </a:p>
          <a:p>
            <a:pPr marL="457200" lvl="0" indent="-457200" algn="ctr">
              <a:spcBef>
                <a:spcPts val="600"/>
              </a:spcBef>
              <a:buClr>
                <a:schemeClr val="accent2"/>
              </a:buClr>
              <a:buSzPct val="85000"/>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31" name="Left Arrow 30"/>
          <p:cNvSpPr/>
          <p:nvPr/>
        </p:nvSpPr>
        <p:spPr>
          <a:xfrm rot="16200000">
            <a:off x="6705600" y="4419600"/>
            <a:ext cx="5334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from="(-#ppt_w/2)" to="(#ppt_x)" calcmode="lin" valueType="num">
                                      <p:cBhvr>
                                        <p:cTn id="16" dur="600" fill="hold">
                                          <p:stCondLst>
                                            <p:cond delay="0"/>
                                          </p:stCondLst>
                                        </p:cTn>
                                        <p:tgtEl>
                                          <p:spTgt spid="8"/>
                                        </p:tgtEl>
                                        <p:attrNameLst>
                                          <p:attrName>ppt_x</p:attrName>
                                        </p:attrNameLst>
                                      </p:cBhvr>
                                    </p:anim>
                                    <p:anim from="0" to="-1.0" calcmode="lin" valueType="num">
                                      <p:cBhvr>
                                        <p:cTn id="17" dur="200" decel="50000" autoRev="1" fill="hold">
                                          <p:stCondLst>
                                            <p:cond delay="600"/>
                                          </p:stCondLst>
                                        </p:cTn>
                                        <p:tgtEl>
                                          <p:spTgt spid="8"/>
                                        </p:tgtEl>
                                        <p:attrNameLst>
                                          <p:attrName>xshear</p:attrName>
                                        </p:attrNameLst>
                                      </p:cBhvr>
                                    </p:anim>
                                    <p:animScale>
                                      <p:cBhvr>
                                        <p:cTn id="18" dur="200" decel="100000" autoRev="1" fill="hold">
                                          <p:stCondLst>
                                            <p:cond delay="600"/>
                                          </p:stCondLst>
                                        </p:cTn>
                                        <p:tgtEl>
                                          <p:spTgt spid="8"/>
                                        </p:tgtEl>
                                      </p:cBhvr>
                                      <p:from x="100000" y="100000"/>
                                      <p:to x="80000" y="100000"/>
                                    </p:animScale>
                                    <p:anim by="(#ppt_h/3+#ppt_w*0.1)" calcmode="lin" valueType="num">
                                      <p:cBhvr additive="sum">
                                        <p:cTn id="19" dur="200" decel="100000" autoRev="1" fill="hold">
                                          <p:stCondLst>
                                            <p:cond delay="600"/>
                                          </p:stCondLst>
                                        </p:cTn>
                                        <p:tgtEl>
                                          <p:spTgt spid="8"/>
                                        </p:tgtEl>
                                        <p:attrNameLst>
                                          <p:attrName>ppt_x</p:attrName>
                                        </p:attrNameLst>
                                      </p:cBhvr>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Horizont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trips(downLeft)">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34"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from="(-#ppt_w/2)" to="(#ppt_x)" calcmode="lin" valueType="num">
                                      <p:cBhvr>
                                        <p:cTn id="34" dur="600" fill="hold">
                                          <p:stCondLst>
                                            <p:cond delay="0"/>
                                          </p:stCondLst>
                                        </p:cTn>
                                        <p:tgtEl>
                                          <p:spTgt spid="12"/>
                                        </p:tgtEl>
                                        <p:attrNameLst>
                                          <p:attrName>ppt_x</p:attrName>
                                        </p:attrNameLst>
                                      </p:cBhvr>
                                    </p:anim>
                                    <p:anim from="0" to="-1.0" calcmode="lin" valueType="num">
                                      <p:cBhvr>
                                        <p:cTn id="35" dur="200" decel="50000" autoRev="1" fill="hold">
                                          <p:stCondLst>
                                            <p:cond delay="600"/>
                                          </p:stCondLst>
                                        </p:cTn>
                                        <p:tgtEl>
                                          <p:spTgt spid="12"/>
                                        </p:tgtEl>
                                        <p:attrNameLst>
                                          <p:attrName>xshear</p:attrName>
                                        </p:attrNameLst>
                                      </p:cBhvr>
                                    </p:anim>
                                    <p:animScale>
                                      <p:cBhvr>
                                        <p:cTn id="36" dur="200" decel="100000" autoRev="1" fill="hold">
                                          <p:stCondLst>
                                            <p:cond delay="600"/>
                                          </p:stCondLst>
                                        </p:cTn>
                                        <p:tgtEl>
                                          <p:spTgt spid="12"/>
                                        </p:tgtEl>
                                      </p:cBhvr>
                                      <p:from x="100000" y="100000"/>
                                      <p:to x="80000" y="100000"/>
                                    </p:animScale>
                                    <p:anim by="(#ppt_h/3+#ppt_w*0.1)" calcmode="lin" valueType="num">
                                      <p:cBhvr additive="sum">
                                        <p:cTn id="37" dur="200" decel="100000" autoRev="1" fill="hold">
                                          <p:stCondLst>
                                            <p:cond delay="600"/>
                                          </p:stCondLst>
                                        </p:cTn>
                                        <p:tgtEl>
                                          <p:spTgt spid="12"/>
                                        </p:tgtEl>
                                        <p:attrNameLst>
                                          <p:attrName>ppt_x</p:attrName>
                                        </p:attrNameLst>
                                      </p:cBhvr>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ppt_x"/>
                                          </p:val>
                                        </p:tav>
                                        <p:tav tm="100000">
                                          <p:val>
                                            <p:strVal val="#ppt_x"/>
                                          </p:val>
                                        </p:tav>
                                      </p:tavLst>
                                    </p:anim>
                                    <p:anim calcmode="lin" valueType="num">
                                      <p:cBhvr additive="base">
                                        <p:cTn id="47" dur="500" fill="hold"/>
                                        <p:tgtEl>
                                          <p:spTgt spid="1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 fill="hold"/>
                                        <p:tgtEl>
                                          <p:spTgt spid="20"/>
                                        </p:tgtEl>
                                        <p:attrNameLst>
                                          <p:attrName>ppt_x</p:attrName>
                                        </p:attrNameLst>
                                      </p:cBhvr>
                                      <p:tavLst>
                                        <p:tav tm="0">
                                          <p:val>
                                            <p:strVal val="#ppt_x"/>
                                          </p:val>
                                        </p:tav>
                                        <p:tav tm="100000">
                                          <p:val>
                                            <p:strVal val="#ppt_x"/>
                                          </p:val>
                                        </p:tav>
                                      </p:tavLst>
                                    </p:anim>
                                    <p:anim calcmode="lin" valueType="num">
                                      <p:cBhvr additive="base">
                                        <p:cTn id="51" dur="500" fill="hold"/>
                                        <p:tgtEl>
                                          <p:spTgt spid="2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nodePh="1">
                                  <p:stCondLst>
                                    <p:cond delay="0"/>
                                  </p:stCondLst>
                                  <p:endCondLst>
                                    <p:cond evt="begin" delay="0">
                                      <p:tn val="52"/>
                                    </p:cond>
                                  </p:endCondLst>
                                  <p:childTnLst>
                                    <p:set>
                                      <p:cBhvr>
                                        <p:cTn id="53" dur="1" fill="hold">
                                          <p:stCondLst>
                                            <p:cond delay="0"/>
                                          </p:stCondLst>
                                        </p:cTn>
                                        <p:tgtEl>
                                          <p:spTgt spid="22"/>
                                        </p:tgtEl>
                                        <p:attrNameLst>
                                          <p:attrName>style.visibility</p:attrName>
                                        </p:attrNameLst>
                                      </p:cBhvr>
                                      <p:to>
                                        <p:strVal val="visible"/>
                                      </p:to>
                                    </p:set>
                                    <p:anim calcmode="lin" valueType="num">
                                      <p:cBhvr additive="base">
                                        <p:cTn id="54" dur="500" fill="hold"/>
                                        <p:tgtEl>
                                          <p:spTgt spid="22"/>
                                        </p:tgtEl>
                                        <p:attrNameLst>
                                          <p:attrName>ppt_x</p:attrName>
                                        </p:attrNameLst>
                                      </p:cBhvr>
                                      <p:tavLst>
                                        <p:tav tm="0">
                                          <p:val>
                                            <p:strVal val="#ppt_x"/>
                                          </p:val>
                                        </p:tav>
                                        <p:tav tm="100000">
                                          <p:val>
                                            <p:strVal val="#ppt_x"/>
                                          </p:val>
                                        </p:tav>
                                      </p:tavLst>
                                    </p:anim>
                                    <p:anim calcmode="lin" valueType="num">
                                      <p:cBhvr additive="base">
                                        <p:cTn id="55" dur="500" fill="hold"/>
                                        <p:tgtEl>
                                          <p:spTgt spid="22"/>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additive="base">
                                        <p:cTn id="58" dur="500" fill="hold"/>
                                        <p:tgtEl>
                                          <p:spTgt spid="24"/>
                                        </p:tgtEl>
                                        <p:attrNameLst>
                                          <p:attrName>ppt_x</p:attrName>
                                        </p:attrNameLst>
                                      </p:cBhvr>
                                      <p:tavLst>
                                        <p:tav tm="0">
                                          <p:val>
                                            <p:strVal val="#ppt_x"/>
                                          </p:val>
                                        </p:tav>
                                        <p:tav tm="100000">
                                          <p:val>
                                            <p:strVal val="#ppt_x"/>
                                          </p:val>
                                        </p:tav>
                                      </p:tavLst>
                                    </p:anim>
                                    <p:anim calcmode="lin" valueType="num">
                                      <p:cBhvr additive="base">
                                        <p:cTn id="5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additive="base">
                                        <p:cTn id="64" dur="500" fill="hold"/>
                                        <p:tgtEl>
                                          <p:spTgt spid="15"/>
                                        </p:tgtEl>
                                        <p:attrNameLst>
                                          <p:attrName>ppt_x</p:attrName>
                                        </p:attrNameLst>
                                      </p:cBhvr>
                                      <p:tavLst>
                                        <p:tav tm="0">
                                          <p:val>
                                            <p:strVal val="#ppt_x"/>
                                          </p:val>
                                        </p:tav>
                                        <p:tav tm="100000">
                                          <p:val>
                                            <p:strVal val="#ppt_x"/>
                                          </p:val>
                                        </p:tav>
                                      </p:tavLst>
                                    </p:anim>
                                    <p:anim calcmode="lin" valueType="num">
                                      <p:cBhvr additive="base">
                                        <p:cTn id="65" dur="500" fill="hold"/>
                                        <p:tgtEl>
                                          <p:spTgt spid="15"/>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fill="hold"/>
                                        <p:tgtEl>
                                          <p:spTgt spid="16"/>
                                        </p:tgtEl>
                                        <p:attrNameLst>
                                          <p:attrName>ppt_x</p:attrName>
                                        </p:attrNameLst>
                                      </p:cBhvr>
                                      <p:tavLst>
                                        <p:tav tm="0">
                                          <p:val>
                                            <p:strVal val="#ppt_x"/>
                                          </p:val>
                                        </p:tav>
                                        <p:tav tm="100000">
                                          <p:val>
                                            <p:strVal val="#ppt_x"/>
                                          </p:val>
                                        </p:tav>
                                      </p:tavLst>
                                    </p:anim>
                                    <p:anim calcmode="lin" valueType="num">
                                      <p:cBhvr additive="base">
                                        <p:cTn id="69" dur="500" fill="hold"/>
                                        <p:tgtEl>
                                          <p:spTgt spid="16"/>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21"/>
                                        </p:tgtEl>
                                        <p:attrNameLst>
                                          <p:attrName>style.visibility</p:attrName>
                                        </p:attrNameLst>
                                      </p:cBhvr>
                                      <p:to>
                                        <p:strVal val="visible"/>
                                      </p:to>
                                    </p:set>
                                    <p:anim calcmode="lin" valueType="num">
                                      <p:cBhvr additive="base">
                                        <p:cTn id="72" dur="500" fill="hold"/>
                                        <p:tgtEl>
                                          <p:spTgt spid="21"/>
                                        </p:tgtEl>
                                        <p:attrNameLst>
                                          <p:attrName>ppt_x</p:attrName>
                                        </p:attrNameLst>
                                      </p:cBhvr>
                                      <p:tavLst>
                                        <p:tav tm="0">
                                          <p:val>
                                            <p:strVal val="#ppt_x"/>
                                          </p:val>
                                        </p:tav>
                                        <p:tav tm="100000">
                                          <p:val>
                                            <p:strVal val="#ppt_x"/>
                                          </p:val>
                                        </p:tav>
                                      </p:tavLst>
                                    </p:anim>
                                    <p:anim calcmode="lin" valueType="num">
                                      <p:cBhvr additive="base">
                                        <p:cTn id="73" dur="500" fill="hold"/>
                                        <p:tgtEl>
                                          <p:spTgt spid="21"/>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23"/>
                                        </p:tgtEl>
                                        <p:attrNameLst>
                                          <p:attrName>style.visibility</p:attrName>
                                        </p:attrNameLst>
                                      </p:cBhvr>
                                      <p:to>
                                        <p:strVal val="visible"/>
                                      </p:to>
                                    </p:set>
                                    <p:anim calcmode="lin" valueType="num">
                                      <p:cBhvr additive="base">
                                        <p:cTn id="76" dur="500" fill="hold"/>
                                        <p:tgtEl>
                                          <p:spTgt spid="23"/>
                                        </p:tgtEl>
                                        <p:attrNameLst>
                                          <p:attrName>ppt_x</p:attrName>
                                        </p:attrNameLst>
                                      </p:cBhvr>
                                      <p:tavLst>
                                        <p:tav tm="0">
                                          <p:val>
                                            <p:strVal val="#ppt_x"/>
                                          </p:val>
                                        </p:tav>
                                        <p:tav tm="100000">
                                          <p:val>
                                            <p:strVal val="#ppt_x"/>
                                          </p:val>
                                        </p:tav>
                                      </p:tavLst>
                                    </p:anim>
                                    <p:anim calcmode="lin" valueType="num">
                                      <p:cBhvr additive="base">
                                        <p:cTn id="7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7" presetClass="entr" presetSubtype="0"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1000"/>
                                        <p:tgtEl>
                                          <p:spTgt spid="31"/>
                                        </p:tgtEl>
                                      </p:cBhvr>
                                    </p:animEffect>
                                    <p:anim calcmode="lin" valueType="num">
                                      <p:cBhvr>
                                        <p:cTn id="83" dur="1000" fill="hold"/>
                                        <p:tgtEl>
                                          <p:spTgt spid="31"/>
                                        </p:tgtEl>
                                        <p:attrNameLst>
                                          <p:attrName>ppt_x</p:attrName>
                                        </p:attrNameLst>
                                      </p:cBhvr>
                                      <p:tavLst>
                                        <p:tav tm="0">
                                          <p:val>
                                            <p:strVal val="#ppt_x"/>
                                          </p:val>
                                        </p:tav>
                                        <p:tav tm="100000">
                                          <p:val>
                                            <p:strVal val="#ppt_x"/>
                                          </p:val>
                                        </p:tav>
                                      </p:tavLst>
                                    </p:anim>
                                    <p:anim calcmode="lin" valueType="num">
                                      <p:cBhvr>
                                        <p:cTn id="84" dur="900" decel="100000" fill="hold"/>
                                        <p:tgtEl>
                                          <p:spTgt spid="31"/>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4" presetClass="entr" presetSubtype="0" fill="hold" grpId="0" nodeType="clickEffect">
                                  <p:stCondLst>
                                    <p:cond delay="0"/>
                                  </p:stCondLst>
                                  <p:childTnLst>
                                    <p:set>
                                      <p:cBhvr>
                                        <p:cTn id="89" dur="1" fill="hold">
                                          <p:stCondLst>
                                            <p:cond delay="0"/>
                                          </p:stCondLst>
                                        </p:cTn>
                                        <p:tgtEl>
                                          <p:spTgt spid="18"/>
                                        </p:tgtEl>
                                        <p:attrNameLst>
                                          <p:attrName>style.visibility</p:attrName>
                                        </p:attrNameLst>
                                      </p:cBhvr>
                                      <p:to>
                                        <p:strVal val="visible"/>
                                      </p:to>
                                    </p:set>
                                    <p:anim to="" calcmode="lin" valueType="num">
                                      <p:cBhvr>
                                        <p:cTn id="90" dur="1" fill="hold"/>
                                        <p:tgtEl>
                                          <p:spTgt spid="18"/>
                                        </p:tgtEl>
                                        <p:attrNameLst>
                                          <p:attrName/>
                                        </p:attrNameLst>
                                      </p:cBhvr>
                                    </p:anim>
                                  </p:childTnLst>
                                </p:cTn>
                              </p:par>
                            </p:childTnLst>
                          </p:cTn>
                        </p:par>
                      </p:childTnLst>
                    </p:cTn>
                  </p:par>
                  <p:par>
                    <p:cTn id="91" fill="hold">
                      <p:stCondLst>
                        <p:cond delay="indefinite"/>
                      </p:stCondLst>
                      <p:childTnLst>
                        <p:par>
                          <p:cTn id="92" fill="hold">
                            <p:stCondLst>
                              <p:cond delay="0"/>
                            </p:stCondLst>
                            <p:childTnLst>
                              <p:par>
                                <p:cTn id="93" presetID="24"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anim to="" calcmode="lin" valueType="num">
                                      <p:cBhvr>
                                        <p:cTn id="95" dur="1" fill="hold"/>
                                        <p:tgtEl>
                                          <p:spTgt spid="19"/>
                                        </p:tgtEl>
                                        <p:attrNameLst>
                                          <p:attrName/>
                                        </p:attrNameLst>
                                      </p:cBhvr>
                                    </p:anim>
                                  </p:childTnLst>
                                </p:cTn>
                              </p:par>
                            </p:childTnLst>
                          </p:cTn>
                        </p:par>
                      </p:childTnLst>
                    </p:cTn>
                  </p:par>
                  <p:par>
                    <p:cTn id="96" fill="hold">
                      <p:stCondLst>
                        <p:cond delay="indefinite"/>
                      </p:stCondLst>
                      <p:childTnLst>
                        <p:par>
                          <p:cTn id="97" fill="hold">
                            <p:stCondLst>
                              <p:cond delay="0"/>
                            </p:stCondLst>
                            <p:childTnLst>
                              <p:par>
                                <p:cTn id="98" presetID="34" presetClass="entr" presetSubtype="0" fill="hold" grpId="0" nodeType="clickEffect">
                                  <p:stCondLst>
                                    <p:cond delay="0"/>
                                  </p:stCondLst>
                                  <p:childTnLst>
                                    <p:set>
                                      <p:cBhvr>
                                        <p:cTn id="99" dur="1" fill="hold">
                                          <p:stCondLst>
                                            <p:cond delay="0"/>
                                          </p:stCondLst>
                                        </p:cTn>
                                        <p:tgtEl>
                                          <p:spTgt spid="25"/>
                                        </p:tgtEl>
                                        <p:attrNameLst>
                                          <p:attrName>style.visibility</p:attrName>
                                        </p:attrNameLst>
                                      </p:cBhvr>
                                      <p:to>
                                        <p:strVal val="visible"/>
                                      </p:to>
                                    </p:set>
                                    <p:anim from="(-#ppt_w/2)" to="(#ppt_x)" calcmode="lin" valueType="num">
                                      <p:cBhvr>
                                        <p:cTn id="100" dur="600" fill="hold">
                                          <p:stCondLst>
                                            <p:cond delay="0"/>
                                          </p:stCondLst>
                                        </p:cTn>
                                        <p:tgtEl>
                                          <p:spTgt spid="25"/>
                                        </p:tgtEl>
                                        <p:attrNameLst>
                                          <p:attrName>ppt_x</p:attrName>
                                        </p:attrNameLst>
                                      </p:cBhvr>
                                    </p:anim>
                                    <p:anim from="0" to="-1.0" calcmode="lin" valueType="num">
                                      <p:cBhvr>
                                        <p:cTn id="101" dur="200" decel="50000" autoRev="1" fill="hold">
                                          <p:stCondLst>
                                            <p:cond delay="600"/>
                                          </p:stCondLst>
                                        </p:cTn>
                                        <p:tgtEl>
                                          <p:spTgt spid="25"/>
                                        </p:tgtEl>
                                        <p:attrNameLst>
                                          <p:attrName>xshear</p:attrName>
                                        </p:attrNameLst>
                                      </p:cBhvr>
                                    </p:anim>
                                    <p:animScale>
                                      <p:cBhvr>
                                        <p:cTn id="102" dur="200" decel="100000" autoRev="1" fill="hold">
                                          <p:stCondLst>
                                            <p:cond delay="600"/>
                                          </p:stCondLst>
                                        </p:cTn>
                                        <p:tgtEl>
                                          <p:spTgt spid="25"/>
                                        </p:tgtEl>
                                      </p:cBhvr>
                                      <p:from x="100000" y="100000"/>
                                      <p:to x="80000" y="100000"/>
                                    </p:animScale>
                                    <p:anim by="(#ppt_h/3+#ppt_w*0.1)" calcmode="lin" valueType="num">
                                      <p:cBhvr additive="sum">
                                        <p:cTn id="103" dur="200" decel="100000" autoRev="1" fill="hold">
                                          <p:stCondLst>
                                            <p:cond delay="600"/>
                                          </p:stCondLst>
                                        </p:cTn>
                                        <p:tgtEl>
                                          <p:spTgt spid="25"/>
                                        </p:tgtEl>
                                        <p:attrNameLst>
                                          <p:attrName>ppt_x</p:attrName>
                                        </p:attrNameLst>
                                      </p:cBhvr>
                                    </p:anim>
                                  </p:childTnLst>
                                </p:cTn>
                              </p:par>
                            </p:childTnLst>
                          </p:cTn>
                        </p:par>
                      </p:childTnLst>
                    </p:cTn>
                  </p:par>
                  <p:par>
                    <p:cTn id="104" fill="hold">
                      <p:stCondLst>
                        <p:cond delay="indefinite"/>
                      </p:stCondLst>
                      <p:childTnLst>
                        <p:par>
                          <p:cTn id="105" fill="hold">
                            <p:stCondLst>
                              <p:cond delay="0"/>
                            </p:stCondLst>
                            <p:childTnLst>
                              <p:par>
                                <p:cTn id="106" presetID="9" presetClass="entr" presetSubtype="0" fill="hold" grpId="0" nodeType="click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dissolve">
                                      <p:cBhvr>
                                        <p:cTn id="108" dur="500"/>
                                        <p:tgtEl>
                                          <p:spTgt spid="26"/>
                                        </p:tgtEl>
                                      </p:cBhvr>
                                    </p:animEffect>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additive="base">
                                        <p:cTn id="113" dur="500" fill="hold"/>
                                        <p:tgtEl>
                                          <p:spTgt spid="27"/>
                                        </p:tgtEl>
                                        <p:attrNameLst>
                                          <p:attrName>ppt_x</p:attrName>
                                        </p:attrNameLst>
                                      </p:cBhvr>
                                      <p:tavLst>
                                        <p:tav tm="0">
                                          <p:val>
                                            <p:strVal val="#ppt_x"/>
                                          </p:val>
                                        </p:tav>
                                        <p:tav tm="100000">
                                          <p:val>
                                            <p:strVal val="#ppt_x"/>
                                          </p:val>
                                        </p:tav>
                                      </p:tavLst>
                                    </p:anim>
                                    <p:anim calcmode="lin" valueType="num">
                                      <p:cBhvr additive="base">
                                        <p:cTn id="1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grpId="0" nodeType="clickEffect">
                                  <p:stCondLst>
                                    <p:cond delay="0"/>
                                  </p:stCondLst>
                                  <p:childTnLst>
                                    <p:set>
                                      <p:cBhvr>
                                        <p:cTn id="118" dur="1" fill="hold">
                                          <p:stCondLst>
                                            <p:cond delay="0"/>
                                          </p:stCondLst>
                                        </p:cTn>
                                        <p:tgtEl>
                                          <p:spTgt spid="28"/>
                                        </p:tgtEl>
                                        <p:attrNameLst>
                                          <p:attrName>style.visibility</p:attrName>
                                        </p:attrNameLst>
                                      </p:cBhvr>
                                      <p:to>
                                        <p:strVal val="visible"/>
                                      </p:to>
                                    </p:set>
                                    <p:animEffect transition="in" filter="dissolve">
                                      <p:cBhvr>
                                        <p:cTn id="119" dur="500"/>
                                        <p:tgtEl>
                                          <p:spTgt spid="28"/>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29"/>
                                        </p:tgtEl>
                                        <p:attrNameLst>
                                          <p:attrName>style.visibility</p:attrName>
                                        </p:attrNameLst>
                                      </p:cBhvr>
                                      <p:to>
                                        <p:strVal val="visible"/>
                                      </p:to>
                                    </p:set>
                                    <p:anim calcmode="lin" valueType="num">
                                      <p:cBhvr additive="base">
                                        <p:cTn id="124" dur="500" fill="hold"/>
                                        <p:tgtEl>
                                          <p:spTgt spid="29"/>
                                        </p:tgtEl>
                                        <p:attrNameLst>
                                          <p:attrName>ppt_x</p:attrName>
                                        </p:attrNameLst>
                                      </p:cBhvr>
                                      <p:tavLst>
                                        <p:tav tm="0">
                                          <p:val>
                                            <p:strVal val="#ppt_x"/>
                                          </p:val>
                                        </p:tav>
                                        <p:tav tm="100000">
                                          <p:val>
                                            <p:strVal val="#ppt_x"/>
                                          </p:val>
                                        </p:tav>
                                      </p:tavLst>
                                    </p:anim>
                                    <p:anim calcmode="lin" valueType="num">
                                      <p:cBhvr additive="base">
                                        <p:cTn id="125"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p:bldP spid="11" grpId="0"/>
      <p:bldP spid="12" grpId="0" animBg="1"/>
      <p:bldP spid="14" grpId="0" animBg="1"/>
      <p:bldP spid="15" grpId="0" animBg="1"/>
      <p:bldP spid="16" grpId="0" animBg="1"/>
      <p:bldP spid="18" grpId="0" animBg="1"/>
      <p:bldP spid="19" grpId="0"/>
      <p:bldP spid="20" grpId="0"/>
      <p:bldP spid="21" grpId="0"/>
      <p:bldP spid="22" grpId="0"/>
      <p:bldP spid="23" grpId="0"/>
      <p:bldP spid="24" grpId="0"/>
      <p:bldP spid="25" grpId="0" animBg="1"/>
      <p:bldP spid="26" grpId="0" animBg="1"/>
      <p:bldP spid="27" grpId="0"/>
      <p:bldP spid="28" grpId="0" animBg="1"/>
      <p:bldP spid="29" grpId="0"/>
      <p:bldP spid="3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8000" b="-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295400" y="4724400"/>
            <a:ext cx="7620000" cy="1219200"/>
          </a:xfrm>
          <a:effectLst>
            <a:outerShdw blurRad="50800" dist="38100" dir="18900000" algn="bl" rotWithShape="0">
              <a:prstClr val="black">
                <a:alpha val="40000"/>
              </a:prstClr>
            </a:outerShdw>
          </a:effectLst>
        </p:spPr>
        <p:txBody>
          <a:bodyPr>
            <a:normAutofit/>
          </a:bodyPr>
          <a:lstStyle/>
          <a:p>
            <a:r>
              <a:rPr lang="en-US" sz="48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Liberty Leading the People</a:t>
            </a:r>
            <a:endParaRPr lang="en-US" sz="4800"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Isosceles Triangle 3"/>
          <p:cNvSpPr/>
          <p:nvPr/>
        </p:nvSpPr>
        <p:spPr>
          <a:xfrm>
            <a:off x="2133600" y="457200"/>
            <a:ext cx="4953000" cy="1752600"/>
          </a:xfrm>
          <a:prstGeom prst="triangle">
            <a:avLst>
              <a:gd name="adj" fmla="val 7134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5" name="Content Placeholder 1"/>
          <p:cNvSpPr txBox="1">
            <a:spLocks/>
          </p:cNvSpPr>
          <p:nvPr/>
        </p:nvSpPr>
        <p:spPr>
          <a:xfrm>
            <a:off x="3429000" y="228600"/>
            <a:ext cx="1981200" cy="457200"/>
          </a:xfrm>
          <a:prstGeom prst="rect">
            <a:avLst/>
          </a:prstGeom>
        </p:spPr>
        <p:txBody>
          <a:bodyPr vert="horz">
            <a:noAutofit/>
          </a:bodyPr>
          <a:lstStyle/>
          <a:p>
            <a:pPr marL="457200" lvl="0" indent="-457200">
              <a:spcBef>
                <a:spcPts val="600"/>
              </a:spcBef>
              <a:buClr>
                <a:schemeClr val="accent2"/>
              </a:buClr>
              <a:buSzPct val="85000"/>
              <a:defRPr/>
            </a:pPr>
            <a:r>
              <a:rPr lang="en-US" sz="2000" b="1" dirty="0" smtClean="0"/>
              <a:t>LADY LIBERTY</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1"/>
          <p:cNvSpPr txBox="1">
            <a:spLocks/>
          </p:cNvSpPr>
          <p:nvPr/>
        </p:nvSpPr>
        <p:spPr>
          <a:xfrm>
            <a:off x="6324600" y="2362200"/>
            <a:ext cx="1981200" cy="457200"/>
          </a:xfrm>
          <a:prstGeom prst="rect">
            <a:avLst/>
          </a:prstGeom>
        </p:spPr>
        <p:txBody>
          <a:bodyPr vert="horz">
            <a:noAutofit/>
          </a:bodyPr>
          <a:lstStyle/>
          <a:p>
            <a:pPr marL="457200" lvl="0" indent="-457200">
              <a:spcBef>
                <a:spcPts val="600"/>
              </a:spcBef>
              <a:buClr>
                <a:schemeClr val="accent2"/>
              </a:buClr>
              <a:buSzPct val="85000"/>
              <a:defRPr/>
            </a:pPr>
            <a:r>
              <a:rPr lang="en-US" sz="2000" dirty="0" smtClean="0"/>
              <a:t>WORKING CLASS</a:t>
            </a:r>
            <a:endParaRPr kumimoji="0" lang="en-US" sz="200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1"/>
          <p:cNvSpPr txBox="1">
            <a:spLocks/>
          </p:cNvSpPr>
          <p:nvPr/>
        </p:nvSpPr>
        <p:spPr>
          <a:xfrm>
            <a:off x="838200" y="2362200"/>
            <a:ext cx="1981200" cy="457200"/>
          </a:xfrm>
          <a:prstGeom prst="rect">
            <a:avLst/>
          </a:prstGeom>
        </p:spPr>
        <p:txBody>
          <a:bodyPr vert="horz">
            <a:noAutofit/>
          </a:bodyPr>
          <a:lstStyle/>
          <a:p>
            <a:pPr marL="457200" lvl="0" indent="-457200">
              <a:spcBef>
                <a:spcPts val="600"/>
              </a:spcBef>
              <a:buClr>
                <a:schemeClr val="accent2"/>
              </a:buClr>
              <a:buSzPct val="85000"/>
              <a:defRPr/>
            </a:pPr>
            <a:r>
              <a:rPr lang="en-US" sz="2000" dirty="0" smtClean="0"/>
              <a:t>BOURGEOISIE</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9" name="Straight Arrow Connector 8"/>
          <p:cNvCxnSpPr/>
          <p:nvPr/>
        </p:nvCxnSpPr>
        <p:spPr>
          <a:xfrm flipV="1">
            <a:off x="2057400" y="381000"/>
            <a:ext cx="990600" cy="152400"/>
          </a:xfrm>
          <a:prstGeom prst="straightConnector1">
            <a:avLst/>
          </a:prstGeom>
          <a:ln>
            <a:solidFill>
              <a:schemeClr val="tx1"/>
            </a:solidFill>
            <a:tailEnd type="arrow"/>
          </a:ln>
        </p:spPr>
        <p:style>
          <a:lnRef idx="2">
            <a:schemeClr val="dk1"/>
          </a:lnRef>
          <a:fillRef idx="0">
            <a:schemeClr val="dk1"/>
          </a:fillRef>
          <a:effectRef idx="1">
            <a:schemeClr val="dk1"/>
          </a:effectRef>
          <a:fontRef idx="minor">
            <a:schemeClr val="tx1"/>
          </a:fontRef>
        </p:style>
      </p:cxnSp>
      <p:sp>
        <p:nvSpPr>
          <p:cNvPr id="11" name="Rectangle 10"/>
          <p:cNvSpPr/>
          <p:nvPr/>
        </p:nvSpPr>
        <p:spPr>
          <a:xfrm>
            <a:off x="762000" y="533400"/>
            <a:ext cx="1958934" cy="369332"/>
          </a:xfrm>
          <a:prstGeom prst="rect">
            <a:avLst/>
          </a:prstGeom>
        </p:spPr>
        <p:txBody>
          <a:bodyPr wrap="none">
            <a:spAutoFit/>
          </a:bodyPr>
          <a:lstStyle/>
          <a:p>
            <a:pPr marL="457200" lvl="0" indent="-457200">
              <a:spcBef>
                <a:spcPts val="600"/>
              </a:spcBef>
              <a:buClr>
                <a:schemeClr val="accent2"/>
              </a:buClr>
              <a:buSzPct val="85000"/>
              <a:defRPr/>
            </a:pPr>
            <a:r>
              <a:rPr lang="en-US" dirty="0" smtClean="0"/>
              <a:t>FLAG TRICOLOR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lide(fromBottom)">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to="" calcmode="lin" valueType="num">
                                      <p:cBhvr>
                                        <p:cTn id="37"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0" dirty="0" smtClean="0">
                <a:ln w="18000">
                  <a:solidFill>
                    <a:schemeClr val="bg1"/>
                  </a:solidFill>
                  <a:prstDash val="solid"/>
                  <a:miter lim="800000"/>
                </a:ln>
                <a:solidFill>
                  <a:schemeClr val="tx1"/>
                </a:solidFill>
                <a:effectLst>
                  <a:outerShdw blurRad="50800" dist="38100" dir="8100000" algn="tr" rotWithShape="0">
                    <a:prstClr val="black">
                      <a:alpha val="40000"/>
                    </a:prstClr>
                  </a:outerShdw>
                </a:effectLst>
              </a:rPr>
              <a:t>Effects </a:t>
            </a:r>
            <a:endParaRPr lang="en-US" b="1" spc="0" dirty="0">
              <a:ln w="18000">
                <a:solidFill>
                  <a:schemeClr val="bg1"/>
                </a:solidFill>
                <a:prstDash val="solid"/>
                <a:miter lim="800000"/>
              </a:ln>
              <a:solidFill>
                <a:schemeClr val="tx1"/>
              </a:solidFill>
              <a:effectLst>
                <a:outerShdw blurRad="50800" dist="38100" dir="8100000" algn="tr" rotWithShape="0">
                  <a:prstClr val="black">
                    <a:alpha val="40000"/>
                  </a:prstClr>
                </a:outerShdw>
              </a:effectLst>
            </a:endParaRPr>
          </a:p>
        </p:txBody>
      </p:sp>
      <p:sp>
        <p:nvSpPr>
          <p:cNvPr id="5" name="Rounded Rectangle 4"/>
          <p:cNvSpPr/>
          <p:nvPr/>
        </p:nvSpPr>
        <p:spPr>
          <a:xfrm>
            <a:off x="3505200" y="990600"/>
            <a:ext cx="24384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grpSp>
        <p:nvGrpSpPr>
          <p:cNvPr id="6" name="Group 5"/>
          <p:cNvGrpSpPr/>
          <p:nvPr/>
        </p:nvGrpSpPr>
        <p:grpSpPr>
          <a:xfrm>
            <a:off x="3733800" y="1371600"/>
            <a:ext cx="2011680" cy="1194816"/>
            <a:chOff x="731520" y="1239519"/>
            <a:chExt cx="2011680" cy="1194816"/>
          </a:xfrm>
        </p:grpSpPr>
        <p:sp>
          <p:nvSpPr>
            <p:cNvPr id="7" name="Rectangle 6"/>
            <p:cNvSpPr/>
            <p:nvPr/>
          </p:nvSpPr>
          <p:spPr>
            <a:xfrm>
              <a:off x="731520" y="1239519"/>
              <a:ext cx="2011680" cy="1194816"/>
            </a:xfrm>
            <a:prstGeom prst="rect">
              <a:avLst/>
            </a:pr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 name="Rectangle 7"/>
            <p:cNvSpPr/>
            <p:nvPr/>
          </p:nvSpPr>
          <p:spPr>
            <a:xfrm>
              <a:off x="731520" y="1239519"/>
              <a:ext cx="2011680" cy="119481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en-US" sz="2800" kern="1200" dirty="0" smtClean="0"/>
                <a:t>Bourgeoisie secured a political and social ascendancy</a:t>
              </a:r>
              <a:endParaRPr lang="en-US" sz="2800" kern="1200" dirty="0"/>
            </a:p>
          </p:txBody>
        </p:sp>
      </p:grpSp>
      <p:graphicFrame>
        <p:nvGraphicFramePr>
          <p:cNvPr id="12" name="Diagram 11"/>
          <p:cNvGraphicFramePr/>
          <p:nvPr/>
        </p:nvGraphicFramePr>
        <p:xfrm>
          <a:off x="1600200" y="2286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fltVal val="0"/>
                                          </p:val>
                                        </p:tav>
                                        <p:tav tm="100000">
                                          <p:val>
                                            <p:strVal val="#ppt_w"/>
                                          </p:val>
                                        </p:tav>
                                      </p:tavLst>
                                    </p:anim>
                                    <p:anim calcmode="lin" valueType="num">
                                      <p:cBhvr>
                                        <p:cTn id="22" dur="1000" fill="hold"/>
                                        <p:tgtEl>
                                          <p:spTgt spid="12"/>
                                        </p:tgtEl>
                                        <p:attrNameLst>
                                          <p:attrName>ppt_h</p:attrName>
                                        </p:attrNameLst>
                                      </p:cBhvr>
                                      <p:tavLst>
                                        <p:tav tm="0">
                                          <p:val>
                                            <p:fltVal val="0"/>
                                          </p:val>
                                        </p:tav>
                                        <p:tav tm="100000">
                                          <p:val>
                                            <p:strVal val="#ppt_h"/>
                                          </p:val>
                                        </p:tav>
                                      </p:tavLst>
                                    </p:anim>
                                    <p:anim calcmode="lin" valueType="num">
                                      <p:cBhvr>
                                        <p:cTn id="23"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12"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2" name="Picture 8" descr="http://www.age-of-the-sage.org/history/1848/philippoteaux_Lamartine_HoteldeVille25Fev1848.jpg"/>
          <p:cNvPicPr>
            <a:picLocks noChangeAspect="1" noChangeArrowheads="1"/>
          </p:cNvPicPr>
          <p:nvPr/>
        </p:nvPicPr>
        <p:blipFill>
          <a:blip r:embed="rId3" cstate="print"/>
          <a:srcRect/>
          <a:stretch>
            <a:fillRect/>
          </a:stretch>
        </p:blipFill>
        <p:spPr bwMode="auto">
          <a:xfrm>
            <a:off x="0" y="4521360"/>
            <a:ext cx="4648200" cy="2336640"/>
          </a:xfrm>
          <a:prstGeom prst="rect">
            <a:avLst/>
          </a:prstGeom>
          <a:noFill/>
        </p:spPr>
      </p:pic>
      <p:pic>
        <p:nvPicPr>
          <p:cNvPr id="2" name="Picture 2" descr="http://www.globalresearch.ca/articlePictures/French%20Revolution.jpg"/>
          <p:cNvPicPr>
            <a:picLocks noChangeAspect="1" noChangeArrowheads="1"/>
          </p:cNvPicPr>
          <p:nvPr/>
        </p:nvPicPr>
        <p:blipFill>
          <a:blip r:embed="rId4" cstate="print"/>
          <a:srcRect/>
          <a:stretch>
            <a:fillRect/>
          </a:stretch>
        </p:blipFill>
        <p:spPr bwMode="auto">
          <a:xfrm>
            <a:off x="0" y="0"/>
            <a:ext cx="6108700" cy="4581525"/>
          </a:xfrm>
          <a:prstGeom prst="rect">
            <a:avLst/>
          </a:prstGeom>
          <a:noFill/>
        </p:spPr>
      </p:pic>
      <p:pic>
        <p:nvPicPr>
          <p:cNvPr id="6146" name="Picture 2" descr="http://www.memo.fr/Media/Barricade_rue_Soufflot_1848.jpg"/>
          <p:cNvPicPr>
            <a:picLocks noChangeAspect="1" noChangeArrowheads="1"/>
          </p:cNvPicPr>
          <p:nvPr/>
        </p:nvPicPr>
        <p:blipFill>
          <a:blip r:embed="rId5" cstate="print"/>
          <a:srcRect/>
          <a:stretch>
            <a:fillRect/>
          </a:stretch>
        </p:blipFill>
        <p:spPr bwMode="auto">
          <a:xfrm>
            <a:off x="5334000" y="4000500"/>
            <a:ext cx="3810000" cy="2857500"/>
          </a:xfrm>
          <a:prstGeom prst="rect">
            <a:avLst/>
          </a:prstGeom>
          <a:noFill/>
        </p:spPr>
      </p:pic>
      <p:pic>
        <p:nvPicPr>
          <p:cNvPr id="6148" name="Picture 4" descr="http://media-1.web.britannica.com/eb-media/12/46312-004-628F483A.jpg"/>
          <p:cNvPicPr>
            <a:picLocks noChangeAspect="1" noChangeArrowheads="1"/>
          </p:cNvPicPr>
          <p:nvPr/>
        </p:nvPicPr>
        <p:blipFill>
          <a:blip r:embed="rId6" cstate="print"/>
          <a:srcRect/>
          <a:stretch>
            <a:fillRect/>
          </a:stretch>
        </p:blipFill>
        <p:spPr bwMode="auto">
          <a:xfrm>
            <a:off x="3352800" y="3276600"/>
            <a:ext cx="2793492" cy="3581400"/>
          </a:xfrm>
          <a:prstGeom prst="rect">
            <a:avLst/>
          </a:prstGeom>
          <a:noFill/>
        </p:spPr>
      </p:pic>
      <p:pic>
        <p:nvPicPr>
          <p:cNvPr id="6150" name="Picture 6" descr="http://www.memo.fr/Media/Guizot_Francois.jpg"/>
          <p:cNvPicPr>
            <a:picLocks noChangeAspect="1" noChangeArrowheads="1"/>
          </p:cNvPicPr>
          <p:nvPr/>
        </p:nvPicPr>
        <p:blipFill>
          <a:blip r:embed="rId7" cstate="print"/>
          <a:srcRect/>
          <a:stretch>
            <a:fillRect/>
          </a:stretch>
        </p:blipFill>
        <p:spPr bwMode="auto">
          <a:xfrm>
            <a:off x="6096000" y="-1"/>
            <a:ext cx="3048000" cy="3980089"/>
          </a:xfrm>
          <a:prstGeom prst="rect">
            <a:avLst/>
          </a:prstGeom>
          <a:noFill/>
        </p:spPr>
      </p:pic>
      <p:sp>
        <p:nvSpPr>
          <p:cNvPr id="4" name="Title 3"/>
          <p:cNvSpPr>
            <a:spLocks noGrp="1"/>
          </p:cNvSpPr>
          <p:nvPr>
            <p:ph type="title"/>
          </p:nvPr>
        </p:nvSpPr>
        <p:spPr>
          <a:xfrm>
            <a:off x="838200" y="5105400"/>
            <a:ext cx="7924800" cy="1371600"/>
          </a:xfrm>
        </p:spPr>
        <p:txBody>
          <a:bodyPr>
            <a:prstTxWarp prst="textArchUp">
              <a:avLst/>
            </a:prstTxWarp>
            <a:scene3d>
              <a:camera prst="orthographicFront"/>
              <a:lightRig rig="glow" dir="tl">
                <a:rot lat="0" lon="0" rev="5400000"/>
              </a:lightRig>
            </a:scene3d>
            <a:sp3d contourW="12700">
              <a:bevelT w="25400" h="25400"/>
              <a:contourClr>
                <a:schemeClr val="accent6">
                  <a:shade val="73000"/>
                </a:schemeClr>
              </a:contourClr>
            </a:sp3d>
          </a:bodyPr>
          <a:lstStyle/>
          <a:p>
            <a:r>
              <a:rPr lang="en-US" b="1" spc="0" dirty="0" smtClean="0">
                <a:ln w="11430">
                  <a:no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63500">
                    <a:schemeClr val="accent1">
                      <a:satMod val="175000"/>
                      <a:alpha val="40000"/>
                    </a:schemeClr>
                  </a:glow>
                  <a:outerShdw blurRad="80000" dist="40000" dir="5040000" algn="tl">
                    <a:srgbClr val="000000">
                      <a:alpha val="30000"/>
                    </a:srgbClr>
                  </a:outerShdw>
                  <a:reflection blurRad="6350" stA="60000" endA="900" endPos="60000" dist="60007" dir="5400000" sy="-100000" algn="bl" rotWithShape="0"/>
                </a:effectLst>
                <a:latin typeface="Algerian" pitchFamily="82" charset="0"/>
              </a:rPr>
              <a:t>The Revolution of 1848 </a:t>
            </a:r>
            <a:endParaRPr lang="en-US" b="1" spc="0" dirty="0">
              <a:ln w="11430">
                <a:no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63500">
                  <a:schemeClr val="accent1">
                    <a:satMod val="175000"/>
                    <a:alpha val="40000"/>
                  </a:schemeClr>
                </a:glow>
                <a:outerShdw blurRad="80000" dist="40000" dir="5040000" algn="tl">
                  <a:srgbClr val="000000">
                    <a:alpha val="30000"/>
                  </a:srgbClr>
                </a:outerShdw>
                <a:reflection blurRad="6350" stA="60000" endA="900" endPos="60000" dist="60007" dir="5400000" sy="-100000" algn="bl" rotWithShape="0"/>
              </a:effectLst>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150"/>
                                        </p:tgtEl>
                                        <p:attrNameLst>
                                          <p:attrName>style.visibility</p:attrName>
                                        </p:attrNameLst>
                                      </p:cBhvr>
                                      <p:to>
                                        <p:strVal val="visible"/>
                                      </p:to>
                                    </p:set>
                                    <p:animEffect transition="in" filter="box(in)">
                                      <p:cBhvr>
                                        <p:cTn id="12" dur="500"/>
                                        <p:tgtEl>
                                          <p:spTgt spid="615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152"/>
                                        </p:tgtEl>
                                        <p:attrNameLst>
                                          <p:attrName>style.visibility</p:attrName>
                                        </p:attrNameLst>
                                      </p:cBhvr>
                                      <p:to>
                                        <p:strVal val="visible"/>
                                      </p:to>
                                    </p:set>
                                    <p:animEffect transition="in" filter="checkerboard(across)">
                                      <p:cBhvr>
                                        <p:cTn id="17" dur="500"/>
                                        <p:tgtEl>
                                          <p:spTgt spid="6152"/>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146"/>
                                        </p:tgtEl>
                                        <p:attrNameLst>
                                          <p:attrName>style.visibility</p:attrName>
                                        </p:attrNameLst>
                                      </p:cBhvr>
                                      <p:to>
                                        <p:strVal val="visible"/>
                                      </p:to>
                                    </p:set>
                                    <p:animEffect transition="in" filter="diamond(in)">
                                      <p:cBhvr>
                                        <p:cTn id="22" dur="2000"/>
                                        <p:tgtEl>
                                          <p:spTgt spid="614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148"/>
                                        </p:tgtEl>
                                        <p:attrNameLst>
                                          <p:attrName>style.visibility</p:attrName>
                                        </p:attrNameLst>
                                      </p:cBhvr>
                                      <p:to>
                                        <p:strVal val="visible"/>
                                      </p:to>
                                    </p:set>
                                    <p:animEffect transition="in" filter="diamond(in)">
                                      <p:cBhvr>
                                        <p:cTn id="27"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spc="0" dirty="0" smtClean="0">
                <a:ln w="11430">
                  <a:solidFill>
                    <a:srgbClr val="92D05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lgerian" pitchFamily="82" charset="0"/>
              </a:rPr>
              <a:t>Causes</a:t>
            </a:r>
            <a:endParaRPr lang="en-US" sz="6000" b="1" spc="0" dirty="0">
              <a:ln w="11430">
                <a:solidFill>
                  <a:srgbClr val="92D05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lgerian" pitchFamily="82" charset="0"/>
            </a:endParaRPr>
          </a:p>
        </p:txBody>
      </p:sp>
      <p:sp>
        <p:nvSpPr>
          <p:cNvPr id="4" name="Round Diagonal Corner Rectangle 3"/>
          <p:cNvSpPr/>
          <p:nvPr/>
        </p:nvSpPr>
        <p:spPr>
          <a:xfrm>
            <a:off x="304800" y="1295400"/>
            <a:ext cx="2438400" cy="1371600"/>
          </a:xfrm>
          <a:prstGeom prst="round2DiagRect">
            <a:avLst/>
          </a:prstGeom>
          <a:ln>
            <a:solidFill>
              <a:schemeClr val="accent3"/>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dirty="0" smtClean="0"/>
              <a:t>Industrialization </a:t>
            </a:r>
            <a:endParaRPr lang="en-US" sz="2000" dirty="0"/>
          </a:p>
        </p:txBody>
      </p:sp>
      <p:sp>
        <p:nvSpPr>
          <p:cNvPr id="8" name="Round Diagonal Corner Rectangle 7"/>
          <p:cNvSpPr/>
          <p:nvPr/>
        </p:nvSpPr>
        <p:spPr>
          <a:xfrm>
            <a:off x="4038600" y="1447800"/>
            <a:ext cx="1981200" cy="1143000"/>
          </a:xfrm>
          <a:prstGeom prst="round2DiagRect">
            <a:avLst/>
          </a:prstGeom>
          <a:solidFill>
            <a:schemeClr val="accent3"/>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Population </a:t>
            </a:r>
            <a:endParaRPr lang="en-US" dirty="0"/>
          </a:p>
        </p:txBody>
      </p:sp>
      <p:sp>
        <p:nvSpPr>
          <p:cNvPr id="9" name="Up Arrow 8"/>
          <p:cNvSpPr/>
          <p:nvPr/>
        </p:nvSpPr>
        <p:spPr>
          <a:xfrm>
            <a:off x="5638800" y="1676400"/>
            <a:ext cx="304800" cy="673608"/>
          </a:xfrm>
          <a:prstGeom prst="upArrow">
            <a:avLst>
              <a:gd name="adj1" fmla="val 30380"/>
              <a:gd name="adj2" fmla="val 6898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Cross 10"/>
          <p:cNvSpPr/>
          <p:nvPr/>
        </p:nvSpPr>
        <p:spPr>
          <a:xfrm>
            <a:off x="6096000" y="1600200"/>
            <a:ext cx="914400" cy="914400"/>
          </a:xfrm>
          <a:prstGeom prst="plus">
            <a:avLst>
              <a:gd name="adj" fmla="val 37658"/>
            </a:avLst>
          </a:prstGeom>
          <a:solidFill>
            <a:srgbClr val="92D050"/>
          </a:solidFill>
          <a:ln>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 name="Cross 12"/>
          <p:cNvSpPr/>
          <p:nvPr/>
        </p:nvSpPr>
        <p:spPr>
          <a:xfrm>
            <a:off x="2971800" y="1447800"/>
            <a:ext cx="914400" cy="914400"/>
          </a:xfrm>
          <a:prstGeom prst="plus">
            <a:avLst>
              <a:gd name="adj" fmla="val 37658"/>
            </a:avLst>
          </a:prstGeom>
          <a:solidFill>
            <a:srgbClr val="92D050"/>
          </a:solidFill>
          <a:ln>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 name="Cross 13"/>
          <p:cNvSpPr/>
          <p:nvPr/>
        </p:nvSpPr>
        <p:spPr>
          <a:xfrm>
            <a:off x="1447800" y="2743200"/>
            <a:ext cx="914400" cy="914400"/>
          </a:xfrm>
          <a:prstGeom prst="plus">
            <a:avLst>
              <a:gd name="adj" fmla="val 37658"/>
            </a:avLst>
          </a:prstGeom>
          <a:solidFill>
            <a:srgbClr val="92D050"/>
          </a:solidFill>
          <a:ln>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Round Diagonal Corner Rectangle 15"/>
          <p:cNvSpPr/>
          <p:nvPr/>
        </p:nvSpPr>
        <p:spPr>
          <a:xfrm>
            <a:off x="7162800" y="1676400"/>
            <a:ext cx="1676400" cy="838200"/>
          </a:xfrm>
          <a:prstGeom prst="round2DiagRect">
            <a:avLst/>
          </a:prstGeom>
          <a:solidFill>
            <a:schemeClr val="accent2"/>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Ideas of liberalism …</a:t>
            </a:r>
            <a:endParaRPr lang="en-US" dirty="0"/>
          </a:p>
        </p:txBody>
      </p:sp>
      <p:sp>
        <p:nvSpPr>
          <p:cNvPr id="17" name="Round Diagonal Corner Rectangle 16"/>
          <p:cNvSpPr/>
          <p:nvPr/>
        </p:nvSpPr>
        <p:spPr>
          <a:xfrm>
            <a:off x="304800" y="3733800"/>
            <a:ext cx="2819400" cy="1600200"/>
          </a:xfrm>
          <a:prstGeom prst="round2DiagRect">
            <a:avLst/>
          </a:prstGeom>
          <a:solidFill>
            <a:schemeClr val="accent3"/>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1846 – financial crisis and bad harvest</a:t>
            </a:r>
          </a:p>
          <a:p>
            <a:pPr algn="ctr"/>
            <a:r>
              <a:rPr lang="en-US" dirty="0" smtClean="0">
                <a:solidFill>
                  <a:schemeClr val="bg1"/>
                </a:solidFill>
              </a:rPr>
              <a:t>1847- economic depression </a:t>
            </a:r>
            <a:endParaRPr lang="en-US" dirty="0">
              <a:solidFill>
                <a:schemeClr val="bg1"/>
              </a:solidFill>
            </a:endParaRPr>
          </a:p>
        </p:txBody>
      </p:sp>
      <p:sp>
        <p:nvSpPr>
          <p:cNvPr id="18" name="Equal 17"/>
          <p:cNvSpPr/>
          <p:nvPr/>
        </p:nvSpPr>
        <p:spPr>
          <a:xfrm>
            <a:off x="3200400" y="3810000"/>
            <a:ext cx="2514600" cy="1295400"/>
          </a:xfrm>
          <a:prstGeom prst="mathEqual">
            <a:avLst/>
          </a:prstGeom>
          <a:solidFill>
            <a:srgbClr val="7030A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ectangle 20"/>
          <p:cNvSpPr/>
          <p:nvPr/>
        </p:nvSpPr>
        <p:spPr>
          <a:xfrm rot="2575351">
            <a:off x="5269825" y="3644177"/>
            <a:ext cx="3783255" cy="1754326"/>
          </a:xfrm>
          <a:prstGeom prst="rect">
            <a:avLst/>
          </a:prstGeom>
          <a:noFill/>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150" dirty="0" smtClean="0">
                <a:ln>
                  <a:solidFill>
                    <a:srgbClr val="00B050"/>
                  </a:solidFill>
                </a:ln>
                <a:solidFill>
                  <a:schemeClr val="accent3"/>
                </a:solidFill>
                <a:effectLst>
                  <a:outerShdw blurRad="38100" dist="38100" dir="2700000" algn="tl">
                    <a:srgbClr val="000000">
                      <a:alpha val="43137"/>
                    </a:srgbClr>
                  </a:outerShdw>
                </a:effectLst>
              </a:rPr>
              <a:t>February Revolution</a:t>
            </a:r>
            <a:endParaRPr lang="en-US" sz="5400" b="1" cap="none" spc="-150" dirty="0">
              <a:ln>
                <a:solidFill>
                  <a:srgbClr val="00B050"/>
                </a:solidFill>
              </a:ln>
              <a:solidFill>
                <a:schemeClr val="accent3"/>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p>
          <a:p>
            <a:endParaRPr lang="en-US" dirty="0"/>
          </a:p>
        </p:txBody>
      </p:sp>
      <p:sp>
        <p:nvSpPr>
          <p:cNvPr id="3" name="Title 2"/>
          <p:cNvSpPr>
            <a:spLocks noGrp="1"/>
          </p:cNvSpPr>
          <p:nvPr>
            <p:ph type="title"/>
          </p:nvPr>
        </p:nvSpPr>
        <p:spPr>
          <a:xfrm>
            <a:off x="457200" y="152400"/>
            <a:ext cx="8229600" cy="19812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The February Revolution  </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5" name="Diagram 4"/>
          <p:cNvGraphicFramePr/>
          <p:nvPr/>
        </p:nvGraphicFramePr>
        <p:xfrm>
          <a:off x="533400" y="1371600"/>
          <a:ext cx="80010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9872669">
            <a:off x="-406795" y="1008712"/>
            <a:ext cx="6400800" cy="1219200"/>
          </a:xfrm>
        </p:spPr>
        <p:txBody>
          <a:bodyPr/>
          <a:lstStyle/>
          <a:p>
            <a:r>
              <a:rPr lang="en-US"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The Second Republic </a:t>
            </a:r>
            <a:endParaRPr lang="en-US"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pic>
        <p:nvPicPr>
          <p:cNvPr id="2050" name="Picture 2" descr="File:Lamartine, par Decaisne.jpg"/>
          <p:cNvPicPr>
            <a:picLocks noChangeAspect="1" noChangeArrowheads="1"/>
          </p:cNvPicPr>
          <p:nvPr/>
        </p:nvPicPr>
        <p:blipFill>
          <a:blip r:embed="rId3" cstate="print"/>
          <a:srcRect l="28829" r="20721" b="56236"/>
          <a:stretch>
            <a:fillRect/>
          </a:stretch>
        </p:blipFill>
        <p:spPr bwMode="auto">
          <a:xfrm>
            <a:off x="6705600" y="3581400"/>
            <a:ext cx="2133600" cy="2819400"/>
          </a:xfrm>
          <a:prstGeom prst="rect">
            <a:avLst/>
          </a:prstGeom>
          <a:noFill/>
        </p:spPr>
      </p:pic>
      <p:sp>
        <p:nvSpPr>
          <p:cNvPr id="8" name="Rectangle 7"/>
          <p:cNvSpPr/>
          <p:nvPr/>
        </p:nvSpPr>
        <p:spPr>
          <a:xfrm>
            <a:off x="1219200" y="5105400"/>
            <a:ext cx="7384601" cy="1323439"/>
          </a:xfrm>
          <a:prstGeom prst="rect">
            <a:avLst/>
          </a:prstGeom>
          <a:noFill/>
        </p:spPr>
        <p:txBody>
          <a:bodyPr wrap="square" lIns="91440" tIns="45720" rIns="91440" bIns="45720">
            <a:spAutoFit/>
          </a:bodyPr>
          <a:lstStyle/>
          <a:p>
            <a:pPr algn="ctr"/>
            <a:r>
              <a:rPr lang="en-US" sz="4000" b="1" dirty="0" smtClean="0">
                <a:ln w="19050">
                  <a:noFill/>
                  <a:prstDash val="solid"/>
                </a:ln>
                <a:solidFill>
                  <a:schemeClr val="accent3"/>
                </a:solidFill>
                <a:effectLst>
                  <a:outerShdw blurRad="50000" dist="50800" dir="7500000" algn="tl">
                    <a:srgbClr val="000000">
                      <a:shade val="5000"/>
                      <a:alpha val="35000"/>
                    </a:srgbClr>
                  </a:outerShdw>
                </a:effectLst>
              </a:rPr>
              <a:t>President for 3 months </a:t>
            </a:r>
          </a:p>
          <a:p>
            <a:pPr algn="ctr"/>
            <a:r>
              <a:rPr lang="en-US" sz="4000" b="1" cap="none" spc="0" dirty="0" smtClean="0">
                <a:ln w="19050">
                  <a:noFill/>
                  <a:prstDash val="solid"/>
                </a:ln>
                <a:solidFill>
                  <a:schemeClr val="accent3"/>
                </a:solidFill>
                <a:effectLst>
                  <a:outerShdw blurRad="50000" dist="50800" dir="7500000" algn="tl">
                    <a:srgbClr val="000000">
                      <a:shade val="5000"/>
                      <a:alpha val="35000"/>
                    </a:srgbClr>
                  </a:outerShdw>
                </a:effectLst>
              </a:rPr>
              <a:t>ALPHONSE de LAMARTINE</a:t>
            </a:r>
            <a:endParaRPr lang="en-US" sz="4000" b="1" cap="none" spc="0" dirty="0">
              <a:ln w="19050">
                <a:noFill/>
                <a:prstDash val="solid"/>
              </a:ln>
              <a:solidFill>
                <a:schemeClr val="accent3"/>
              </a:solidFill>
              <a:effectLst>
                <a:outerShdw blurRad="50000" dist="50800" dir="7500000" algn="tl">
                  <a:srgbClr val="000000">
                    <a:shade val="5000"/>
                    <a:alpha val="35000"/>
                  </a:srgbClr>
                </a:outerShdw>
              </a:effectLst>
            </a:endParaRPr>
          </a:p>
        </p:txBody>
      </p:sp>
      <p:sp>
        <p:nvSpPr>
          <p:cNvPr id="9" name="Rectangle 8"/>
          <p:cNvSpPr/>
          <p:nvPr/>
        </p:nvSpPr>
        <p:spPr>
          <a:xfrm>
            <a:off x="2438400" y="1600200"/>
            <a:ext cx="5831923" cy="206210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Goals :</a:t>
            </a:r>
          </a:p>
          <a:p>
            <a:pPr algn="ct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1.Universal male suffrage </a:t>
            </a:r>
          </a:p>
          <a:p>
            <a:pPr marL="914400" indent="-914400" algn="ct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 Unemployment </a:t>
            </a: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Symbol"/>
              </a:rPr>
              <a:t></a:t>
            </a:r>
          </a:p>
          <a:p>
            <a:pPr marL="914400" indent="-914400" algn="ct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Symbol"/>
              </a:rPr>
              <a:t>(the national workshops)</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TextBox 9"/>
          <p:cNvSpPr txBox="1"/>
          <p:nvPr/>
        </p:nvSpPr>
        <p:spPr>
          <a:xfrm>
            <a:off x="6096000" y="685800"/>
            <a:ext cx="2775440" cy="461665"/>
          </a:xfrm>
          <a:prstGeom prst="rect">
            <a:avLst/>
          </a:prstGeom>
          <a:noFill/>
        </p:spPr>
        <p:txBody>
          <a:bodyPr wrap="none" rtlCol="0">
            <a:spAutoFit/>
          </a:bodyPr>
          <a:lstStyle/>
          <a:p>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New political clubs </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6096000" y="2209800"/>
            <a:ext cx="3048000" cy="3657600"/>
          </a:xfrm>
          <a:prstGeom prst="flowChartProcess">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2">
              <a:alpha val="90000"/>
              <a:hueOff val="0"/>
              <a:satOff val="0"/>
              <a:lumOff val="0"/>
              <a:alphaOff val="0"/>
            </a:schemeClr>
          </a:effectRef>
          <a:fontRef idx="minor">
            <a:schemeClr val="lt1"/>
          </a:fontRef>
        </p:style>
      </p:sp>
      <p:pic>
        <p:nvPicPr>
          <p:cNvPr id="24578" name="Picture 2" descr="http://upload.wikimedia.org/wikipedia/commons/thumb/2/24/Louis_Blanc_mid_career.jpg/220px-Louis_Blanc_mid_career.jpg">
            <a:hlinkClick r:id="rId4"/>
          </p:cNvPr>
          <p:cNvPicPr>
            <a:picLocks noChangeAspect="1" noChangeArrowheads="1"/>
          </p:cNvPicPr>
          <p:nvPr/>
        </p:nvPicPr>
        <p:blipFill>
          <a:blip r:embed="rId5" cstate="print"/>
          <a:srcRect/>
          <a:stretch>
            <a:fillRect/>
          </a:stretch>
        </p:blipFill>
        <p:spPr bwMode="auto">
          <a:xfrm>
            <a:off x="457200" y="2743200"/>
            <a:ext cx="2400300" cy="35240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p:nvPr/>
        </p:nvSpPr>
        <p:spPr>
          <a:xfrm>
            <a:off x="5486400" y="5486400"/>
            <a:ext cx="2362200" cy="132343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lvl="1"/>
            <a:r>
              <a:rPr lang="en-US" sz="2000" dirty="0" smtClean="0"/>
              <a:t>- Alphonse Lamartine Writer, poet, and politician </a:t>
            </a:r>
          </a:p>
        </p:txBody>
      </p:sp>
      <p:sp>
        <p:nvSpPr>
          <p:cNvPr id="7" name="TextBox 6"/>
          <p:cNvSpPr txBox="1"/>
          <p:nvPr/>
        </p:nvSpPr>
        <p:spPr>
          <a:xfrm>
            <a:off x="1905000" y="5181600"/>
            <a:ext cx="2362200"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1"/>
            <a:r>
              <a:rPr lang="en-US" sz="2000" dirty="0" smtClean="0"/>
              <a:t>- Louis Blanc</a:t>
            </a:r>
          </a:p>
          <a:p>
            <a:pPr lvl="1"/>
            <a:r>
              <a:rPr lang="en-US" sz="2000" dirty="0" smtClean="0"/>
              <a:t>Politician and historian </a:t>
            </a:r>
          </a:p>
          <a:p>
            <a:endParaRPr lang="en-US" sz="2000" dirty="0"/>
          </a:p>
        </p:txBody>
      </p:sp>
      <p:sp>
        <p:nvSpPr>
          <p:cNvPr id="8" name="TextBox 7"/>
          <p:cNvSpPr txBox="1"/>
          <p:nvPr/>
        </p:nvSpPr>
        <p:spPr>
          <a:xfrm>
            <a:off x="1066800" y="457200"/>
            <a:ext cx="4572000" cy="13849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800" dirty="0" smtClean="0"/>
              <a:t>People that influenced the second republic:</a:t>
            </a:r>
          </a:p>
          <a:p>
            <a:endParaRPr lang="en-US" sz="2800" dirty="0"/>
          </a:p>
        </p:txBody>
      </p:sp>
      <p:cxnSp>
        <p:nvCxnSpPr>
          <p:cNvPr id="11" name="Straight Arrow Connector 10"/>
          <p:cNvCxnSpPr>
            <a:stCxn id="8" idx="2"/>
          </p:cNvCxnSpPr>
          <p:nvPr/>
        </p:nvCxnSpPr>
        <p:spPr>
          <a:xfrm flipH="1">
            <a:off x="1600200" y="1842195"/>
            <a:ext cx="1752600" cy="105340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4" name="Straight Arrow Connector 13"/>
          <p:cNvCxnSpPr>
            <a:stCxn id="8" idx="2"/>
          </p:cNvCxnSpPr>
          <p:nvPr/>
        </p:nvCxnSpPr>
        <p:spPr>
          <a:xfrm>
            <a:off x="3352800" y="1842195"/>
            <a:ext cx="2590800" cy="1434405"/>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ox(in)">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www.age-of-the-sage.org/history/1848/philippoteaux_Lamartine_HoteldeVille25Fev1848.jpg"/>
          <p:cNvPicPr>
            <a:picLocks noChangeAspect="1" noChangeArrowheads="1"/>
          </p:cNvPicPr>
          <p:nvPr/>
        </p:nvPicPr>
        <p:blipFill>
          <a:blip r:embed="rId3" cstate="print"/>
          <a:srcRect l="20666" r="12307"/>
          <a:stretch>
            <a:fillRect/>
          </a:stretch>
        </p:blipFill>
        <p:spPr bwMode="auto">
          <a:xfrm>
            <a:off x="0" y="0"/>
            <a:ext cx="9144000" cy="7162800"/>
          </a:xfrm>
          <a:prstGeom prst="rect">
            <a:avLst/>
          </a:prstGeom>
          <a:noFill/>
        </p:spPr>
      </p:pic>
      <p:graphicFrame>
        <p:nvGraphicFramePr>
          <p:cNvPr id="5" name="Content Placeholder 4"/>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itle 2"/>
          <p:cNvSpPr>
            <a:spLocks noGrp="1"/>
          </p:cNvSpPr>
          <p:nvPr>
            <p:ph type="title"/>
          </p:nvPr>
        </p:nvSpPr>
        <p:spPr>
          <a:xfrm rot="20145648">
            <a:off x="-110189" y="723875"/>
            <a:ext cx="7467600" cy="10668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Alphonse Lamartine </a:t>
            </a:r>
            <a:endParaRPr lang="en-US"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4.bp.blogspot.com/_ygGdhSuv004/Sw7-Z6yUNAI/AAAAAAAAACY/nGm0phO4yNI/s1600/louis_blanc.jpg"/>
          <p:cNvPicPr>
            <a:picLocks noChangeAspect="1" noChangeArrowheads="1"/>
          </p:cNvPicPr>
          <p:nvPr/>
        </p:nvPicPr>
        <p:blipFill>
          <a:blip r:embed="rId3" cstate="print"/>
          <a:srcRect/>
          <a:stretch>
            <a:fillRect/>
          </a:stretch>
        </p:blipFill>
        <p:spPr bwMode="auto">
          <a:xfrm>
            <a:off x="6400800" y="2728636"/>
            <a:ext cx="2743199" cy="3915052"/>
          </a:xfrm>
          <a:prstGeom prst="ellipse">
            <a:avLst/>
          </a:prstGeom>
          <a:ln>
            <a:noFill/>
          </a:ln>
          <a:effectLst>
            <a:softEdge rad="112500"/>
          </a:effectLst>
        </p:spPr>
      </p:pic>
      <p:sp>
        <p:nvSpPr>
          <p:cNvPr id="3" name="Title 2"/>
          <p:cNvSpPr>
            <a:spLocks noGrp="1"/>
          </p:cNvSpPr>
          <p:nvPr>
            <p:ph type="title"/>
          </p:nvPr>
        </p:nvSpPr>
        <p:spPr>
          <a:xfrm rot="666458">
            <a:off x="1989149" y="1093205"/>
            <a:ext cx="6751391" cy="1530060"/>
          </a:xfrm>
        </p:spPr>
        <p:txBody>
          <a:bodyPr>
            <a:noAutofit/>
          </a:bodyPr>
          <a:lstStyle/>
          <a:p>
            <a:r>
              <a:rPr lang="en-US" sz="9600" b="1" dirty="0" smtClean="0">
                <a:latin typeface="Bradley Hand ITC" pitchFamily="66" charset="0"/>
              </a:rPr>
              <a:t>Louis Blanc </a:t>
            </a:r>
            <a:endParaRPr lang="en-US" sz="9600" b="1" dirty="0">
              <a:latin typeface="Bradley Hand ITC" pitchFamily="66" charset="0"/>
            </a:endParaRPr>
          </a:p>
        </p:txBody>
      </p:sp>
      <p:sp>
        <p:nvSpPr>
          <p:cNvPr id="5" name="TextBox 4"/>
          <p:cNvSpPr txBox="1"/>
          <p:nvPr/>
        </p:nvSpPr>
        <p:spPr>
          <a:xfrm>
            <a:off x="609600" y="5486400"/>
            <a:ext cx="5715000" cy="830997"/>
          </a:xfrm>
          <a:prstGeom prst="rect">
            <a:avLst/>
          </a:prstGeom>
          <a:solidFill>
            <a:schemeClr val="accent2">
              <a:lumMod val="75000"/>
            </a:schemeClr>
          </a:solidFill>
          <a:ln w="57150">
            <a:solidFill>
              <a:srgbClr val="7030A0"/>
            </a:solidFill>
          </a:ln>
        </p:spPr>
        <p:txBody>
          <a:bodyPr wrap="square" rtlCol="0">
            <a:spAutoFit/>
          </a:bodyPr>
          <a:lstStyle/>
          <a:p>
            <a:r>
              <a:rPr lang="en-US" sz="4800" dirty="0" smtClean="0"/>
              <a:t>“Right to Work”</a:t>
            </a:r>
            <a:endParaRPr lang="en-US" sz="4800" dirty="0"/>
          </a:p>
        </p:txBody>
      </p:sp>
      <p:sp>
        <p:nvSpPr>
          <p:cNvPr id="6" name="TextBox 5"/>
          <p:cNvSpPr txBox="1"/>
          <p:nvPr/>
        </p:nvSpPr>
        <p:spPr>
          <a:xfrm>
            <a:off x="1066800" y="2895600"/>
            <a:ext cx="3886200" cy="1384995"/>
          </a:xfrm>
          <a:prstGeom prst="rect">
            <a:avLst/>
          </a:prstGeom>
          <a:noFill/>
          <a:ln w="76200">
            <a:solidFill>
              <a:schemeClr val="accent6"/>
            </a:solidFill>
          </a:ln>
        </p:spPr>
        <p:txBody>
          <a:bodyPr wrap="square" rtlCol="0">
            <a:spAutoFit/>
          </a:bodyPr>
          <a:lstStyle/>
          <a:p>
            <a:r>
              <a:rPr lang="en-US" sz="2800" dirty="0" smtClean="0"/>
              <a:t>He was one of the two representatives for the workers. </a:t>
            </a:r>
            <a:endParaRPr lang="en-US" sz="2800" dirty="0"/>
          </a:p>
        </p:txBody>
      </p:sp>
      <p:sp>
        <p:nvSpPr>
          <p:cNvPr id="9" name="TextBox 8"/>
          <p:cNvSpPr txBox="1"/>
          <p:nvPr/>
        </p:nvSpPr>
        <p:spPr>
          <a:xfrm>
            <a:off x="838200" y="4572000"/>
            <a:ext cx="4191000" cy="707886"/>
          </a:xfrm>
          <a:prstGeom prst="rect">
            <a:avLst/>
          </a:prstGeom>
          <a:noFill/>
          <a:ln w="76200">
            <a:solidFill>
              <a:schemeClr val="accent2">
                <a:lumMod val="50000"/>
              </a:schemeClr>
            </a:solidFill>
          </a:ln>
        </p:spPr>
        <p:txBody>
          <a:bodyPr wrap="square" rtlCol="0">
            <a:spAutoFit/>
          </a:bodyPr>
          <a:lstStyle/>
          <a:p>
            <a:r>
              <a:rPr lang="en-US" sz="4000" dirty="0" smtClean="0"/>
              <a:t>Organizing Labor</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0" dirty="0" smtClean="0">
                <a:ln w="18000">
                  <a:solidFill>
                    <a:schemeClr val="bg1"/>
                  </a:solidFill>
                  <a:prstDash val="solid"/>
                  <a:miter lim="800000"/>
                </a:ln>
                <a:solidFill>
                  <a:schemeClr val="tx1"/>
                </a:solidFill>
                <a:effectLst>
                  <a:outerShdw blurRad="25500" dist="23000" dir="7020000" algn="tl">
                    <a:srgbClr val="000000">
                      <a:alpha val="50000"/>
                    </a:srgbClr>
                  </a:outerShdw>
                </a:effectLst>
              </a:rPr>
              <a:t>The Revolution of 1830</a:t>
            </a:r>
            <a:endParaRPr lang="en-US" b="1" spc="0" dirty="0">
              <a:ln w="18000">
                <a:solidFill>
                  <a:schemeClr val="bg1"/>
                </a:solidFill>
                <a:prstDash val="solid"/>
                <a:miter lim="800000"/>
              </a:ln>
              <a:solidFill>
                <a:schemeClr val="tx1"/>
              </a:solidFill>
              <a:effectLst>
                <a:outerShdw blurRad="25500" dist="23000" dir="7020000" algn="tl">
                  <a:srgbClr val="000000">
                    <a:alpha val="50000"/>
                  </a:srgbClr>
                </a:outerShdw>
              </a:effectLst>
            </a:endParaRPr>
          </a:p>
        </p:txBody>
      </p:sp>
      <p:sp>
        <p:nvSpPr>
          <p:cNvPr id="11266" name="AutoShape 2" descr="http://www.mtholyoke.edu/courses/rschwart/hist255/la/bigliberty.jpg"/>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EG"/>
          </a:p>
        </p:txBody>
      </p:sp>
      <p:pic>
        <p:nvPicPr>
          <p:cNvPr id="48130" name="Picture 2" descr="http://upload.wikimedia.org/wikipedia/commons/thumb/3/3b/R%C3%A9volution_de_1830_-_Combat_devant_l'h%C3%B4tel_de_ville_-_28.07.1830.jpg/250px-R%C3%A9volution_de_1830_-_Combat_devant_l'h%C3%B4tel_de_ville_-_28.07.1830.jpg"/>
          <p:cNvPicPr>
            <a:picLocks noChangeAspect="1" noChangeArrowheads="1"/>
          </p:cNvPicPr>
          <p:nvPr/>
        </p:nvPicPr>
        <p:blipFill>
          <a:blip r:embed="rId2"/>
          <a:srcRect/>
          <a:stretch>
            <a:fillRect/>
          </a:stretch>
        </p:blipFill>
        <p:spPr bwMode="auto">
          <a:xfrm>
            <a:off x="4876801" y="533399"/>
            <a:ext cx="3829050" cy="350741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48130"/>
                                        </p:tgtEl>
                                        <p:attrNameLst>
                                          <p:attrName>style.visibility</p:attrName>
                                        </p:attrNameLst>
                                      </p:cBhvr>
                                      <p:to>
                                        <p:strVal val="visible"/>
                                      </p:to>
                                    </p:set>
                                    <p:animEffect transition="in" filter="wheel(4)">
                                      <p:cBhvr>
                                        <p:cTn id="16" dur="2000"/>
                                        <p:tgtEl>
                                          <p:spTgt spid="48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0" y="0"/>
            <a:ext cx="9144000" cy="6858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ounded Rectangle 10"/>
          <p:cNvSpPr/>
          <p:nvPr/>
        </p:nvSpPr>
        <p:spPr>
          <a:xfrm>
            <a:off x="5257800" y="0"/>
            <a:ext cx="3886200" cy="46482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Rectangle 9"/>
          <p:cNvSpPr/>
          <p:nvPr/>
        </p:nvSpPr>
        <p:spPr>
          <a:xfrm>
            <a:off x="0" y="1371600"/>
            <a:ext cx="51816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152400"/>
            <a:ext cx="4876800" cy="1295400"/>
          </a:xfrm>
        </p:spPr>
        <p:txBody>
          <a:bodyPr>
            <a:normAutofit fontScale="90000"/>
          </a:bodyPr>
          <a:lstStyle/>
          <a:p>
            <a:r>
              <a:rPr lang="en-US"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Second Republic </a:t>
            </a:r>
            <a:endParaRPr lang="en-US"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TextBox 5"/>
          <p:cNvSpPr txBox="1"/>
          <p:nvPr/>
        </p:nvSpPr>
        <p:spPr>
          <a:xfrm>
            <a:off x="0" y="1371600"/>
            <a:ext cx="5029200" cy="5016758"/>
          </a:xfrm>
          <a:prstGeom prst="rect">
            <a:avLst/>
          </a:prstGeom>
          <a:noFill/>
        </p:spPr>
        <p:txBody>
          <a:bodyPr wrap="square" rtlCol="0">
            <a:spAutoFit/>
          </a:bodyPr>
          <a:lstStyle/>
          <a:p>
            <a:r>
              <a:rPr lang="en-US" sz="4000" dirty="0" smtClean="0"/>
              <a:t>Disorganized </a:t>
            </a:r>
            <a:r>
              <a:rPr lang="en-US" sz="4000" dirty="0" smtClean="0">
                <a:sym typeface="Wingdings" pitchFamily="2" charset="2"/>
              </a:rPr>
              <a:t> conservatives openly opposed the new government  using ‘order’ as their excuse which the new republic did lack </a:t>
            </a:r>
          </a:p>
          <a:p>
            <a:endParaRPr lang="en-US" sz="4000" dirty="0"/>
          </a:p>
        </p:txBody>
      </p:sp>
      <p:sp>
        <p:nvSpPr>
          <p:cNvPr id="7" name="TextBox 6"/>
          <p:cNvSpPr txBox="1"/>
          <p:nvPr/>
        </p:nvSpPr>
        <p:spPr>
          <a:xfrm>
            <a:off x="5334000" y="0"/>
            <a:ext cx="3810000" cy="5016758"/>
          </a:xfrm>
          <a:prstGeom prst="rect">
            <a:avLst/>
          </a:prstGeom>
          <a:noFill/>
        </p:spPr>
        <p:txBody>
          <a:bodyPr wrap="square" rtlCol="0">
            <a:spAutoFit/>
          </a:bodyPr>
          <a:lstStyle/>
          <a:p>
            <a:r>
              <a:rPr lang="en-US" sz="3200" dirty="0" smtClean="0">
                <a:sym typeface="Wingdings" pitchFamily="2" charset="2"/>
              </a:rPr>
              <a:t>Social tensions increased between the working class and the bourgeoisie middle class regarding (</a:t>
            </a:r>
            <a:r>
              <a:rPr lang="en-US" sz="3200" dirty="0" smtClean="0">
                <a:solidFill>
                  <a:srgbClr val="FF0000"/>
                </a:solidFill>
                <a:sym typeface="Wingdings" pitchFamily="2" charset="2"/>
              </a:rPr>
              <a:t>right to work</a:t>
            </a:r>
            <a:r>
              <a:rPr lang="en-US" sz="3200" dirty="0" smtClean="0">
                <a:sym typeface="Wingdings" pitchFamily="2" charset="2"/>
              </a:rPr>
              <a:t>- </a:t>
            </a:r>
            <a:r>
              <a:rPr lang="en-US" sz="3200" dirty="0" smtClean="0">
                <a:solidFill>
                  <a:srgbClr val="FF0000"/>
                </a:solidFill>
                <a:sym typeface="Wingdings" pitchFamily="2" charset="2"/>
              </a:rPr>
              <a:t>right to unionize </a:t>
            </a:r>
            <a:r>
              <a:rPr lang="en-US" sz="3200" dirty="0" smtClean="0">
                <a:sym typeface="Wingdings" pitchFamily="2" charset="2"/>
              </a:rPr>
              <a:t>– </a:t>
            </a:r>
            <a:r>
              <a:rPr lang="en-US" sz="3200" dirty="0" smtClean="0">
                <a:solidFill>
                  <a:srgbClr val="FF0000"/>
                </a:solidFill>
                <a:sym typeface="Wingdings" pitchFamily="2" charset="2"/>
              </a:rPr>
              <a:t>pay levels</a:t>
            </a:r>
            <a:r>
              <a:rPr lang="en-US" sz="3200" dirty="0" smtClean="0">
                <a:sym typeface="Wingdings" pitchFamily="2" charset="2"/>
              </a:rPr>
              <a:t>)</a:t>
            </a:r>
          </a:p>
          <a:p>
            <a:endParaRPr lang="en-US" sz="3200" dirty="0"/>
          </a:p>
        </p:txBody>
      </p:sp>
      <p:sp>
        <p:nvSpPr>
          <p:cNvPr id="8" name="TextBox 7"/>
          <p:cNvSpPr txBox="1"/>
          <p:nvPr/>
        </p:nvSpPr>
        <p:spPr>
          <a:xfrm>
            <a:off x="4191000" y="5638800"/>
            <a:ext cx="4953000" cy="769441"/>
          </a:xfrm>
          <a:prstGeom prst="rect">
            <a:avLst/>
          </a:prstGeom>
          <a:solidFill>
            <a:schemeClr val="accent2"/>
          </a:solidFill>
          <a:ln w="57150">
            <a:solidFill>
              <a:schemeClr val="accent3"/>
            </a:solidFill>
          </a:ln>
        </p:spPr>
        <p:txBody>
          <a:bodyPr wrap="square" rtlCol="0">
            <a:spAutoFit/>
          </a:bodyPr>
          <a:lstStyle/>
          <a:p>
            <a:r>
              <a:rPr lang="en-US" sz="4400" dirty="0" smtClean="0"/>
              <a:t>APRIL ELECTIONS </a:t>
            </a:r>
            <a:endParaRPr lang="en-US" sz="4400" dirty="0"/>
          </a:p>
        </p:txBody>
      </p:sp>
      <p:cxnSp>
        <p:nvCxnSpPr>
          <p:cNvPr id="18" name="Straight Arrow Connector 17"/>
          <p:cNvCxnSpPr/>
          <p:nvPr/>
        </p:nvCxnSpPr>
        <p:spPr>
          <a:xfrm flipV="1">
            <a:off x="4419600" y="3962400"/>
            <a:ext cx="914400" cy="1143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a:off x="7696200" y="4114800"/>
            <a:ext cx="0" cy="1676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checkerboard(across)">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1200329"/>
          </a:xfrm>
          <a:prstGeom prst="rect">
            <a:avLst/>
          </a:prstGeom>
          <a:solidFill>
            <a:schemeClr val="accent2"/>
          </a:solidFill>
          <a:ln w="57150">
            <a:solidFill>
              <a:schemeClr val="accent3"/>
            </a:solidFill>
          </a:ln>
        </p:spPr>
        <p:txBody>
          <a:bodyPr wrap="square" rtlCol="0">
            <a:spAutoFit/>
          </a:bodyPr>
          <a:lstStyle/>
          <a:p>
            <a:r>
              <a:rPr lang="en-US" sz="7200" dirty="0" smtClean="0"/>
              <a:t>APRIL ELECTIONS </a:t>
            </a:r>
            <a:endParaRPr lang="en-US" sz="7200" dirty="0"/>
          </a:p>
        </p:txBody>
      </p:sp>
      <p:cxnSp>
        <p:nvCxnSpPr>
          <p:cNvPr id="8" name="Straight Arrow Connector 7"/>
          <p:cNvCxnSpPr/>
          <p:nvPr/>
        </p:nvCxnSpPr>
        <p:spPr>
          <a:xfrm>
            <a:off x="4495800" y="1143000"/>
            <a:ext cx="0" cy="7620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00400" y="1981200"/>
            <a:ext cx="2667000" cy="954107"/>
          </a:xfrm>
          <a:prstGeom prst="rect">
            <a:avLst/>
          </a:prstGeom>
          <a:noFill/>
          <a:ln>
            <a:solidFill>
              <a:schemeClr val="bg2"/>
            </a:solidFill>
          </a:ln>
        </p:spPr>
        <p:txBody>
          <a:bodyPr wrap="square" rtlCol="0">
            <a:spAutoFit/>
          </a:bodyPr>
          <a:lstStyle/>
          <a:p>
            <a:pPr algn="ctr"/>
            <a:r>
              <a:rPr lang="en-US" sz="2800" dirty="0" smtClean="0"/>
              <a:t>Conservative Majority </a:t>
            </a:r>
            <a:endParaRPr lang="en-US" sz="2800" dirty="0"/>
          </a:p>
        </p:txBody>
      </p:sp>
      <p:cxnSp>
        <p:nvCxnSpPr>
          <p:cNvPr id="18" name="Straight Arrow Connector 17"/>
          <p:cNvCxnSpPr>
            <a:stCxn id="16" idx="2"/>
          </p:cNvCxnSpPr>
          <p:nvPr/>
        </p:nvCxnSpPr>
        <p:spPr>
          <a:xfrm>
            <a:off x="4533900" y="2935307"/>
            <a:ext cx="876300" cy="64609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733800" y="2971800"/>
            <a:ext cx="685800" cy="6096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90600" y="3810000"/>
            <a:ext cx="2667000" cy="1754326"/>
          </a:xfrm>
          <a:prstGeom prst="rect">
            <a:avLst/>
          </a:prstGeom>
          <a:noFill/>
          <a:ln w="38100">
            <a:solidFill>
              <a:srgbClr val="7030A0"/>
            </a:solidFill>
          </a:ln>
        </p:spPr>
        <p:txBody>
          <a:bodyPr wrap="square" rtlCol="0">
            <a:spAutoFit/>
          </a:bodyPr>
          <a:lstStyle/>
          <a:p>
            <a:pPr algn="ctr"/>
            <a:r>
              <a:rPr lang="en-US" sz="3600" dirty="0" smtClean="0"/>
              <a:t>Debating fate of social programs </a:t>
            </a:r>
            <a:endParaRPr lang="en-US" sz="3600" dirty="0"/>
          </a:p>
        </p:txBody>
      </p:sp>
      <p:sp>
        <p:nvSpPr>
          <p:cNvPr id="27" name="TextBox 26"/>
          <p:cNvSpPr txBox="1"/>
          <p:nvPr/>
        </p:nvSpPr>
        <p:spPr>
          <a:xfrm>
            <a:off x="5257800" y="3962400"/>
            <a:ext cx="2286000" cy="1200329"/>
          </a:xfrm>
          <a:prstGeom prst="rect">
            <a:avLst/>
          </a:prstGeom>
          <a:noFill/>
          <a:ln w="38100">
            <a:solidFill>
              <a:srgbClr val="7030A0"/>
            </a:solidFill>
          </a:ln>
        </p:spPr>
        <p:txBody>
          <a:bodyPr wrap="square" rtlCol="0">
            <a:spAutoFit/>
          </a:bodyPr>
          <a:lstStyle/>
          <a:p>
            <a:pPr algn="ctr"/>
            <a:r>
              <a:rPr lang="en-US" sz="3600" dirty="0" smtClean="0"/>
              <a:t>Removal of radicals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hold" grpId="0" nodeType="clickEffect">
                                  <p:stCondLst>
                                    <p:cond delay="0"/>
                                  </p:stCondLst>
                                  <p:childTnLst>
                                    <p:animClr clrSpc="rgb">
                                      <p:cBhvr override="childStyle">
                                        <p:cTn id="6" dur="250" autoRev="1" fill="hold"/>
                                        <p:tgtEl>
                                          <p:spTgt spid="5"/>
                                        </p:tgtEl>
                                        <p:attrNameLst>
                                          <p:attrName>style.color</p:attrName>
                                        </p:attrNameLst>
                                      </p:cBhvr>
                                      <p:to>
                                        <a:schemeClr val="bg1"/>
                                      </p:to>
                                    </p:animClr>
                                    <p:animClr clrSpc="rgb">
                                      <p:cBhvr>
                                        <p:cTn id="7" dur="250" autoRev="1" fill="hold"/>
                                        <p:tgtEl>
                                          <p:spTgt spid="5"/>
                                        </p:tgtEl>
                                        <p:attrNameLst>
                                          <p:attrName>fillcolor</p:attrName>
                                        </p:attrNameLst>
                                      </p:cBhvr>
                                      <p:to>
                                        <a:schemeClr val="bg1"/>
                                      </p:to>
                                    </p:animClr>
                                    <p:set>
                                      <p:cBhvr>
                                        <p:cTn id="8" dur="250" autoRev="1" fill="hold"/>
                                        <p:tgtEl>
                                          <p:spTgt spid="5"/>
                                        </p:tgtEl>
                                        <p:attrNameLst>
                                          <p:attrName>fill.type</p:attrName>
                                        </p:attrNameLst>
                                      </p:cBhvr>
                                      <p:to>
                                        <p:strVal val="solid"/>
                                      </p:to>
                                    </p:set>
                                    <p:set>
                                      <p:cBhvr>
                                        <p:cTn id="9" dur="250" autoRev="1" fill="hold"/>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0"/>
          <a:ext cx="83058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Straight Connector 9"/>
          <p:cNvCxnSpPr/>
          <p:nvPr/>
        </p:nvCxnSpPr>
        <p:spPr>
          <a:xfrm flipV="1">
            <a:off x="0" y="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52400" y="152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04800" y="304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57200" y="457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09600" y="609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762000" y="762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914400" y="914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066800" y="1066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219200" y="1219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1371600" y="1371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524000" y="1524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676400" y="1676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828800" y="1828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981200" y="1981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133600" y="2133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2286000" y="2286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438400" y="2438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590800" y="2590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2743200" y="2743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895600" y="2895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048000" y="3048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200400" y="3200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3352800" y="3352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505200" y="3505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657600" y="3657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3810000" y="3810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962400" y="3962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4114800" y="4114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267200" y="4267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4419600" y="4419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4572000" y="4572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4724400" y="4724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4876800" y="4876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5029200" y="5029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6096000" y="-609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4114800" y="152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4267200" y="304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4419600" y="457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572000" y="609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724400" y="762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4876800" y="914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5029200" y="1066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5181600" y="1219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5334000" y="1371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486400" y="1524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5638800" y="1676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5791200" y="1828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5943600" y="1981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6096000" y="2133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6248400" y="2286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6400800" y="2438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6553200" y="2590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6705600" y="2743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6858000" y="2895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7010400" y="3048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7162800" y="3200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7315200" y="3352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914400" y="2438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762000" y="2590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609600" y="2743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457200" y="2895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304800" y="3048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152400" y="3200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0" y="3352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152400" y="3505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304800" y="3657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57200" y="3810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609600" y="3962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762000" y="4114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914400" y="4267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1066800" y="4419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1219200" y="4572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1371600" y="4724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1524000" y="4876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1676400" y="5029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1828800" y="5181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1981200" y="5334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2133600" y="5486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2286000" y="5638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2438400" y="5791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2590800" y="5943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2743200" y="6096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V="1">
            <a:off x="6248400" y="-457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6400800" y="-304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6553200" y="-152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6705600" y="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6858000" y="152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V="1">
            <a:off x="7010400" y="304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7162800" y="457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7315200" y="609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7467600" y="762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7620000" y="914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7772400" y="1066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7924800" y="1219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8077200" y="1371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8229600" y="1524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8382000" y="1676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8534400" y="1828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8686800" y="1981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8839200" y="2133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8991600" y="2286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7315200" y="3733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7467600" y="3886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7620000" y="4038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7772400" y="4191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7924800" y="4343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V="1">
            <a:off x="8077200" y="4495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8229600" y="4648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8382000" y="4800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8534400" y="4953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8686800" y="5105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8839200" y="5257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8991600" y="5410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9144000" y="5562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V="1">
            <a:off x="5410200" y="5029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5562600" y="5181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5715000" y="5334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5867400" y="5486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6019800" y="5638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6172200" y="5791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6324600" y="59436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V="1">
            <a:off x="6477000" y="60960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V="1">
            <a:off x="6629400" y="6248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6781800" y="6400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6934200" y="65532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2286000" y="-8001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4114800" y="1524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4267200" y="3048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2438400" y="-6477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2590800" y="-4953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2743200" y="-3429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V="1">
            <a:off x="2895600" y="-1905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V="1">
            <a:off x="3048000" y="-381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3200400" y="1143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3352800" y="2667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3505200" y="4191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V="1">
            <a:off x="3657600" y="5715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3810000" y="723900"/>
            <a:ext cx="1828800" cy="16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3962400" y="876300"/>
            <a:ext cx="1828800" cy="1600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memo.fr/Media/Barricade_rue_Soufflot_1848.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itle 2"/>
          <p:cNvSpPr>
            <a:spLocks noGrp="1"/>
          </p:cNvSpPr>
          <p:nvPr>
            <p:ph type="title"/>
          </p:nvPr>
        </p:nvSpPr>
        <p:spPr>
          <a:xfrm>
            <a:off x="1676400" y="2590800"/>
            <a:ext cx="8229600" cy="1219200"/>
          </a:xfrm>
        </p:spPr>
        <p:txBody>
          <a:bodyPr>
            <a:noAutofit/>
          </a:bodyPr>
          <a:lstStyle/>
          <a:p>
            <a:r>
              <a:rPr lang="en-US" sz="9600" b="1" cap="all" spc="0" dirty="0" smtClean="0">
                <a:ln w="9000" cmpd="sng">
                  <a:solidFill>
                    <a:schemeClr val="bg1"/>
                  </a:solidFill>
                  <a:prstDash val="solid"/>
                </a:ln>
                <a:solidFill>
                  <a:srgbClr val="FF0000"/>
                </a:solidFill>
                <a:effectLst>
                  <a:reflection blurRad="12700" stA="28000" endPos="45000" dist="1000" dir="5400000" sy="-100000" algn="bl" rotWithShape="0"/>
                </a:effectLst>
              </a:rPr>
              <a:t>REVOLTS </a:t>
            </a:r>
            <a:endParaRPr lang="en-US" sz="9600" b="1" cap="all" spc="0" dirty="0">
              <a:ln w="9000" cmpd="sng">
                <a:solidFill>
                  <a:schemeClr val="bg1"/>
                </a:solidFill>
                <a:prstDash val="solid"/>
              </a:ln>
              <a:solidFill>
                <a:srgbClr val="FF0000"/>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rot="20372781">
            <a:off x="876696" y="4709840"/>
            <a:ext cx="5536660" cy="1219200"/>
          </a:xfrm>
        </p:spPr>
        <p:txBody>
          <a:bodyPr/>
          <a:lstStyle/>
          <a:p>
            <a:r>
              <a:rPr lang="en-US" dirty="0" smtClean="0">
                <a:ln w="3200">
                  <a:solidFill>
                    <a:srgbClr val="0C0C78"/>
                  </a:solidFill>
                  <a:prstDash val="solid"/>
                  <a:round/>
                </a:ln>
                <a:solidFill>
                  <a:srgbClr val="FF0000"/>
                </a:solidFill>
              </a:rPr>
              <a:t>The 2</a:t>
            </a:r>
            <a:r>
              <a:rPr lang="en-US" baseline="30000" dirty="0" smtClean="0">
                <a:ln w="3200">
                  <a:solidFill>
                    <a:srgbClr val="0C0C78"/>
                  </a:solidFill>
                  <a:prstDash val="solid"/>
                  <a:round/>
                </a:ln>
                <a:solidFill>
                  <a:srgbClr val="FF0000"/>
                </a:solidFill>
              </a:rPr>
              <a:t>nd</a:t>
            </a:r>
            <a:r>
              <a:rPr lang="en-US" dirty="0" smtClean="0">
                <a:ln w="3200">
                  <a:solidFill>
                    <a:srgbClr val="0C0C78"/>
                  </a:solidFill>
                  <a:prstDash val="solid"/>
                  <a:round/>
                </a:ln>
                <a:solidFill>
                  <a:srgbClr val="FF0000"/>
                </a:solidFill>
              </a:rPr>
              <a:t> French Republic </a:t>
            </a:r>
            <a:endParaRPr lang="en-US" dirty="0">
              <a:ln w="3200">
                <a:solidFill>
                  <a:srgbClr val="0C0C78"/>
                </a:solidFill>
                <a:prstDash val="solid"/>
                <a:round/>
              </a:ln>
              <a:solidFill>
                <a:srgbClr val="FF0000"/>
              </a:solidFill>
            </a:endParaRPr>
          </a:p>
        </p:txBody>
      </p:sp>
      <p:pic>
        <p:nvPicPr>
          <p:cNvPr id="3076" name="Picture 4" descr="http://www.leonieandthelastnapoleon.com/graphics/napoleonIII.jpg"/>
          <p:cNvPicPr>
            <a:picLocks noChangeAspect="1" noChangeArrowheads="1"/>
          </p:cNvPicPr>
          <p:nvPr/>
        </p:nvPicPr>
        <p:blipFill>
          <a:blip r:embed="rId7" cstate="print"/>
          <a:srcRect/>
          <a:stretch>
            <a:fillRect/>
          </a:stretch>
        </p:blipFill>
        <p:spPr bwMode="auto">
          <a:xfrm>
            <a:off x="7467600" y="1676400"/>
            <a:ext cx="1272343" cy="1583604"/>
          </a:xfrm>
          <a:prstGeom prst="rect">
            <a:avLst/>
          </a:prstGeom>
          <a:noFill/>
        </p:spPr>
      </p:pic>
      <p:pic>
        <p:nvPicPr>
          <p:cNvPr id="3078" name="Picture 6" descr="http://upload.wikimedia.org/wikipedia/commons/7/7d/Cavaignac.jpg"/>
          <p:cNvPicPr>
            <a:picLocks noChangeAspect="1" noChangeArrowheads="1"/>
          </p:cNvPicPr>
          <p:nvPr/>
        </p:nvPicPr>
        <p:blipFill>
          <a:blip r:embed="rId8" cstate="print"/>
          <a:srcRect/>
          <a:stretch>
            <a:fillRect/>
          </a:stretch>
        </p:blipFill>
        <p:spPr bwMode="auto">
          <a:xfrm>
            <a:off x="381000" y="0"/>
            <a:ext cx="1371600" cy="19827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5400" y="2743200"/>
            <a:ext cx="6727419" cy="1446550"/>
          </a:xfrm>
          <a:prstGeom prst="rect">
            <a:avLst/>
          </a:prstGeom>
          <a:noFill/>
          <a:effectLst>
            <a:reflection blurRad="6350" stA="50000" endA="300" endPos="55500" dist="50800" dir="5400000" sy="-100000" algn="bl" rotWithShape="0"/>
          </a:effectLst>
        </p:spPr>
        <p:txBody>
          <a:bodyPr wrap="none" lIns="91440" tIns="45720" rIns="91440" bIns="45720">
            <a:spAutoFit/>
          </a:bodyPr>
          <a:lstStyle/>
          <a:p>
            <a:pPr algn="ctr"/>
            <a:r>
              <a:rPr lang="en-US" sz="880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rPr>
              <a:t>THANK YOU</a:t>
            </a:r>
            <a:endParaRPr lang="en-US" sz="880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p:cNvSpPr/>
          <p:nvPr/>
        </p:nvSpPr>
        <p:spPr>
          <a:xfrm>
            <a:off x="5867400" y="2590800"/>
            <a:ext cx="2362200" cy="1676400"/>
          </a:xfrm>
          <a:prstGeom prst="roundRect">
            <a:avLst/>
          </a:prstGeom>
        </p:spPr>
        <p:style>
          <a:lnRef idx="0">
            <a:schemeClr val="accent1"/>
          </a:lnRef>
          <a:fillRef idx="3">
            <a:schemeClr val="accent1"/>
          </a:fillRef>
          <a:effectRef idx="3">
            <a:schemeClr val="accent1"/>
          </a:effectRef>
          <a:fontRef idx="minor">
            <a:schemeClr val="lt1"/>
          </a:fontRef>
        </p:style>
      </p:sp>
      <p:sp>
        <p:nvSpPr>
          <p:cNvPr id="3" name="Title 2"/>
          <p:cNvSpPr>
            <a:spLocks noGrp="1"/>
          </p:cNvSpPr>
          <p:nvPr>
            <p:ph type="title"/>
          </p:nvPr>
        </p:nvSpPr>
        <p:spPr/>
        <p:txBody>
          <a:bodyPr/>
          <a:lstStyle/>
          <a:p>
            <a:r>
              <a:rPr lang="en-US" dirty="0" smtClean="0"/>
              <a:t>The ‘Restoration’ Era</a:t>
            </a:r>
            <a:endParaRPr lang="en-US" dirty="0"/>
          </a:p>
        </p:txBody>
      </p:sp>
      <p:sp>
        <p:nvSpPr>
          <p:cNvPr id="10" name="Rounded Rectangle 9"/>
          <p:cNvSpPr/>
          <p:nvPr/>
        </p:nvSpPr>
        <p:spPr>
          <a:xfrm>
            <a:off x="685800" y="2590800"/>
            <a:ext cx="2362200" cy="1676400"/>
          </a:xfrm>
          <a:prstGeom prst="roundRect">
            <a:avLst/>
          </a:prstGeom>
        </p:spPr>
        <p:style>
          <a:lnRef idx="0">
            <a:schemeClr val="accent2"/>
          </a:lnRef>
          <a:fillRef idx="3">
            <a:schemeClr val="accent2"/>
          </a:fillRef>
          <a:effectRef idx="3">
            <a:schemeClr val="accent2"/>
          </a:effectRef>
          <a:fontRef idx="minor">
            <a:schemeClr val="lt1"/>
          </a:fontRef>
        </p:style>
      </p:sp>
      <p:sp>
        <p:nvSpPr>
          <p:cNvPr id="11" name="Rounded Rectangle 10"/>
          <p:cNvSpPr/>
          <p:nvPr/>
        </p:nvSpPr>
        <p:spPr>
          <a:xfrm>
            <a:off x="3276600" y="2590800"/>
            <a:ext cx="2362200" cy="1676400"/>
          </a:xfrm>
          <a:prstGeom prst="roundRect">
            <a:avLst/>
          </a:prstGeom>
        </p:spPr>
        <p:style>
          <a:lnRef idx="0">
            <a:schemeClr val="accent6"/>
          </a:lnRef>
          <a:fillRef idx="3">
            <a:schemeClr val="accent6"/>
          </a:fillRef>
          <a:effectRef idx="3">
            <a:schemeClr val="accent6"/>
          </a:effectRef>
          <a:fontRef idx="minor">
            <a:schemeClr val="lt1"/>
          </a:fontRef>
        </p:style>
      </p:sp>
      <p:sp>
        <p:nvSpPr>
          <p:cNvPr id="12" name="Content Placeholder 1"/>
          <p:cNvSpPr>
            <a:spLocks noGrp="1"/>
          </p:cNvSpPr>
          <p:nvPr>
            <p:ph idx="1"/>
          </p:nvPr>
        </p:nvSpPr>
        <p:spPr>
          <a:xfrm>
            <a:off x="533400" y="2667000"/>
            <a:ext cx="2438400" cy="1447800"/>
          </a:xfrm>
        </p:spPr>
        <p:txBody>
          <a:bodyPr>
            <a:noAutofit/>
          </a:bodyPr>
          <a:lstStyle/>
          <a:p>
            <a:pPr algn="ctr">
              <a:buNone/>
            </a:pPr>
            <a:r>
              <a:rPr lang="en-US" sz="2400" dirty="0" smtClean="0"/>
              <a:t>   France emerged as the most liberal large state</a:t>
            </a:r>
            <a:endParaRPr lang="en-US" sz="2400" dirty="0"/>
          </a:p>
        </p:txBody>
      </p:sp>
      <p:sp>
        <p:nvSpPr>
          <p:cNvPr id="13" name="Content Placeholder 1"/>
          <p:cNvSpPr txBox="1">
            <a:spLocks/>
          </p:cNvSpPr>
          <p:nvPr/>
        </p:nvSpPr>
        <p:spPr>
          <a:xfrm>
            <a:off x="5715000" y="2667000"/>
            <a:ext cx="2438400" cy="13716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Louis XVIII governed</a:t>
            </a:r>
            <a:r>
              <a:rPr kumimoji="0" lang="en-US" sz="2400" b="0" i="0" u="none" strike="noStrike" kern="1200" cap="none" spc="0" normalizeH="0" noProof="0" dirty="0" smtClean="0">
                <a:ln>
                  <a:noFill/>
                </a:ln>
                <a:solidFill>
                  <a:schemeClr val="tx1"/>
                </a:solidFill>
                <a:effectLst/>
                <a:uLnTx/>
                <a:uFillTx/>
                <a:latin typeface="+mn-lt"/>
                <a:ea typeface="+mn-ea"/>
                <a:cs typeface="+mn-cs"/>
              </a:rPr>
              <a:t> as a Constitutional monarch</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9" name="Content Placeholder 1"/>
          <p:cNvSpPr txBox="1">
            <a:spLocks/>
          </p:cNvSpPr>
          <p:nvPr/>
        </p:nvSpPr>
        <p:spPr>
          <a:xfrm>
            <a:off x="3352800" y="2667000"/>
            <a:ext cx="2057400" cy="14478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Congress      of</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Vienna restored Louis XVIII</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42" name="Curved Down Arrow 41"/>
          <p:cNvSpPr/>
          <p:nvPr/>
        </p:nvSpPr>
        <p:spPr>
          <a:xfrm>
            <a:off x="4953000" y="1524000"/>
            <a:ext cx="1600200" cy="7620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43" name="Curved Up Arrow 42"/>
          <p:cNvSpPr/>
          <p:nvPr/>
        </p:nvSpPr>
        <p:spPr>
          <a:xfrm>
            <a:off x="2362200" y="4495800"/>
            <a:ext cx="1676400" cy="838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44" name="Content Placeholder 1"/>
          <p:cNvSpPr txBox="1">
            <a:spLocks/>
          </p:cNvSpPr>
          <p:nvPr/>
        </p:nvSpPr>
        <p:spPr>
          <a:xfrm>
            <a:off x="609600" y="1676400"/>
            <a:ext cx="2438400" cy="6096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After French</a:t>
            </a:r>
            <a:r>
              <a:rPr kumimoji="0" lang="en-US" sz="2400" b="0" i="0" u="none" strike="noStrike" kern="1200" cap="none" spc="0" normalizeH="0" noProof="0" dirty="0" smtClean="0">
                <a:ln>
                  <a:noFill/>
                </a:ln>
                <a:solidFill>
                  <a:schemeClr val="tx1"/>
                </a:solidFill>
                <a:effectLst/>
                <a:uLnTx/>
                <a:uFillTx/>
                <a:latin typeface="+mn-lt"/>
                <a:ea typeface="+mn-ea"/>
                <a:cs typeface="+mn-cs"/>
              </a:rPr>
              <a:t> Revolution</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fill="hold"/>
                                        <p:tgtEl>
                                          <p:spTgt spid="44"/>
                                        </p:tgtEl>
                                        <p:attrNameLst>
                                          <p:attrName>ppt_x</p:attrName>
                                        </p:attrNameLst>
                                      </p:cBhvr>
                                      <p:tavLst>
                                        <p:tav tm="0">
                                          <p:val>
                                            <p:strVal val="#ppt_x"/>
                                          </p:val>
                                        </p:tav>
                                        <p:tav tm="100000">
                                          <p:val>
                                            <p:strVal val="#ppt_x"/>
                                          </p:val>
                                        </p:tav>
                                      </p:tavLst>
                                    </p:anim>
                                    <p:anim calcmode="lin" valueType="num">
                                      <p:cBhvr additive="base">
                                        <p:cTn id="13"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Effect transition="in" filter="strips(downLeft)">
                                      <p:cBhvr>
                                        <p:cTn id="25" dur="500"/>
                                        <p:tgtEl>
                                          <p:spTgt spid="1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slide(fromBottom)">
                                      <p:cBhvr>
                                        <p:cTn id="30" dur="500"/>
                                        <p:tgtEl>
                                          <p:spTgt spid="4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39">
                                            <p:txEl>
                                              <p:pRg st="0" end="0"/>
                                            </p:txEl>
                                          </p:spTgt>
                                        </p:tgtEl>
                                        <p:attrNameLst>
                                          <p:attrName>style.visibility</p:attrName>
                                        </p:attrNameLst>
                                      </p:cBhvr>
                                      <p:to>
                                        <p:strVal val="visible"/>
                                      </p:to>
                                    </p:set>
                                    <p:animEffect transition="in" filter="strips(downLeft)">
                                      <p:cBhvr>
                                        <p:cTn id="42" dur="500"/>
                                        <p:tgtEl>
                                          <p:spTgt spid="3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slide(fromBottom)">
                                      <p:cBhvr>
                                        <p:cTn id="47" dur="500"/>
                                        <p:tgtEl>
                                          <p:spTgt spid="4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nodeType="clickEffect">
                                  <p:stCondLst>
                                    <p:cond delay="0"/>
                                  </p:stCondLst>
                                  <p:childTnLst>
                                    <p:set>
                                      <p:cBhvr>
                                        <p:cTn id="51" dur="1" fill="hold">
                                          <p:stCondLst>
                                            <p:cond delay="0"/>
                                          </p:stCondLst>
                                        </p:cTn>
                                        <p:tgtEl>
                                          <p:spTgt spid="38"/>
                                        </p:tgtEl>
                                        <p:attrNameLst>
                                          <p:attrName>style.visibility</p:attrName>
                                        </p:attrNameLst>
                                      </p:cBhvr>
                                      <p:to>
                                        <p:strVal val="visible"/>
                                      </p:to>
                                    </p:set>
                                    <p:anim calcmode="lin" valueType="num">
                                      <p:cBhvr>
                                        <p:cTn id="52" dur="500" fill="hold"/>
                                        <p:tgtEl>
                                          <p:spTgt spid="38"/>
                                        </p:tgtEl>
                                        <p:attrNameLst>
                                          <p:attrName>ppt_w</p:attrName>
                                        </p:attrNameLst>
                                      </p:cBhvr>
                                      <p:tavLst>
                                        <p:tav tm="0">
                                          <p:val>
                                            <p:fltVal val="0"/>
                                          </p:val>
                                        </p:tav>
                                        <p:tav tm="100000">
                                          <p:val>
                                            <p:strVal val="#ppt_w"/>
                                          </p:val>
                                        </p:tav>
                                      </p:tavLst>
                                    </p:anim>
                                    <p:anim calcmode="lin" valueType="num">
                                      <p:cBhvr>
                                        <p:cTn id="53" dur="500" fill="hold"/>
                                        <p:tgtEl>
                                          <p:spTgt spid="38"/>
                                        </p:tgtEl>
                                        <p:attrNameLst>
                                          <p:attrName>ppt_h</p:attrName>
                                        </p:attrNameLst>
                                      </p:cBhvr>
                                      <p:tavLst>
                                        <p:tav tm="0">
                                          <p:val>
                                            <p:fltVal val="0"/>
                                          </p:val>
                                        </p:tav>
                                        <p:tav tm="100000">
                                          <p:val>
                                            <p:strVal val="#ppt_h"/>
                                          </p:val>
                                        </p:tav>
                                      </p:tavLst>
                                    </p:anim>
                                    <p:animEffect transition="in" filter="fade">
                                      <p:cBhvr>
                                        <p:cTn id="54" dur="500"/>
                                        <p:tgtEl>
                                          <p:spTgt spid="38"/>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strips(downLeft)">
                                      <p:cBhvr>
                                        <p:cTn id="5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build="p"/>
      <p:bldP spid="13" grpId="0"/>
      <p:bldP spid="42" grpId="0" animBg="1"/>
      <p:bldP spid="43" grpId="0" animBg="1"/>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267200" y="2743200"/>
            <a:ext cx="2209800" cy="12954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1"/>
          <p:cNvSpPr txBox="1">
            <a:spLocks/>
          </p:cNvSpPr>
          <p:nvPr/>
        </p:nvSpPr>
        <p:spPr>
          <a:xfrm>
            <a:off x="3505200" y="2514600"/>
            <a:ext cx="2209800" cy="12954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1"/>
          <p:cNvSpPr txBox="1">
            <a:spLocks/>
          </p:cNvSpPr>
          <p:nvPr/>
        </p:nvSpPr>
        <p:spPr>
          <a:xfrm>
            <a:off x="3505200" y="2590800"/>
            <a:ext cx="2209800" cy="12954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ounded Rectangle 6"/>
          <p:cNvSpPr/>
          <p:nvPr/>
        </p:nvSpPr>
        <p:spPr>
          <a:xfrm>
            <a:off x="1981200" y="1524000"/>
            <a:ext cx="2056535" cy="1416953"/>
          </a:xfrm>
          <a:prstGeom prst="roundRect">
            <a:avLst/>
          </a:prstGeom>
        </p:spPr>
        <p:style>
          <a:lnRef idx="0">
            <a:schemeClr val="accent3"/>
          </a:lnRef>
          <a:fillRef idx="3">
            <a:schemeClr val="accent3"/>
          </a:fillRef>
          <a:effectRef idx="3">
            <a:schemeClr val="accent3"/>
          </a:effectRef>
          <a:fontRef idx="minor">
            <a:schemeClr val="lt1"/>
          </a:fontRef>
        </p:style>
      </p:sp>
      <p:sp>
        <p:nvSpPr>
          <p:cNvPr id="8" name="Rounded Rectangle 7"/>
          <p:cNvSpPr/>
          <p:nvPr/>
        </p:nvSpPr>
        <p:spPr>
          <a:xfrm>
            <a:off x="5181600" y="1524000"/>
            <a:ext cx="2056535" cy="1416953"/>
          </a:xfrm>
          <a:prstGeom prst="roundRect">
            <a:avLst/>
          </a:prstGeom>
        </p:spPr>
        <p:style>
          <a:lnRef idx="0">
            <a:schemeClr val="accent3"/>
          </a:lnRef>
          <a:fillRef idx="3">
            <a:schemeClr val="accent3"/>
          </a:fillRef>
          <a:effectRef idx="3">
            <a:schemeClr val="accent3"/>
          </a:effectRef>
          <a:fontRef idx="minor">
            <a:schemeClr val="lt1"/>
          </a:fontRef>
        </p:style>
      </p:sp>
      <p:sp>
        <p:nvSpPr>
          <p:cNvPr id="9" name="Rounded Rectangle 8"/>
          <p:cNvSpPr/>
          <p:nvPr/>
        </p:nvSpPr>
        <p:spPr>
          <a:xfrm>
            <a:off x="1981200" y="3962400"/>
            <a:ext cx="2056535" cy="1416953"/>
          </a:xfrm>
          <a:prstGeom prst="roundRect">
            <a:avLst/>
          </a:prstGeom>
        </p:spPr>
        <p:style>
          <a:lnRef idx="0">
            <a:schemeClr val="accent3"/>
          </a:lnRef>
          <a:fillRef idx="3">
            <a:schemeClr val="accent3"/>
          </a:fillRef>
          <a:effectRef idx="3">
            <a:schemeClr val="accent3"/>
          </a:effectRef>
          <a:fontRef idx="minor">
            <a:schemeClr val="lt1"/>
          </a:fontRef>
        </p:style>
      </p:sp>
      <p:sp>
        <p:nvSpPr>
          <p:cNvPr id="10" name="Rounded Rectangle 9"/>
          <p:cNvSpPr/>
          <p:nvPr/>
        </p:nvSpPr>
        <p:spPr>
          <a:xfrm>
            <a:off x="5181600" y="3962400"/>
            <a:ext cx="2056535" cy="1416953"/>
          </a:xfrm>
          <a:prstGeom prst="roundRect">
            <a:avLst/>
          </a:prstGeom>
        </p:spPr>
        <p:style>
          <a:lnRef idx="0">
            <a:schemeClr val="accent3"/>
          </a:lnRef>
          <a:fillRef idx="3">
            <a:schemeClr val="accent3"/>
          </a:fillRef>
          <a:effectRef idx="3">
            <a:schemeClr val="accent3"/>
          </a:effectRef>
          <a:fontRef idx="minor">
            <a:schemeClr val="lt1"/>
          </a:fontRef>
        </p:style>
      </p:sp>
      <p:sp>
        <p:nvSpPr>
          <p:cNvPr id="11" name="Content Placeholder 1"/>
          <p:cNvSpPr txBox="1">
            <a:spLocks/>
          </p:cNvSpPr>
          <p:nvPr/>
        </p:nvSpPr>
        <p:spPr>
          <a:xfrm>
            <a:off x="3200400" y="2971800"/>
            <a:ext cx="2590800" cy="12954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Agreed to observe the 1814 ‘Charter’ of the Restoration Era</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Content Placeholder 1"/>
          <p:cNvSpPr txBox="1">
            <a:spLocks/>
          </p:cNvSpPr>
          <p:nvPr/>
        </p:nvSpPr>
        <p:spPr>
          <a:xfrm>
            <a:off x="5105400" y="1600200"/>
            <a:ext cx="2133600" cy="12954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Granted legislative</a:t>
            </a:r>
            <a:r>
              <a:rPr kumimoji="0" lang="en-US" sz="2400" b="0" i="0" u="none" strike="noStrike" kern="1200" cap="none" spc="0" normalizeH="0" noProof="0" dirty="0" smtClean="0">
                <a:ln>
                  <a:noFill/>
                </a:ln>
                <a:solidFill>
                  <a:schemeClr val="tx1"/>
                </a:solidFill>
                <a:effectLst/>
                <a:uLnTx/>
                <a:uFillTx/>
                <a:latin typeface="+mn-lt"/>
                <a:ea typeface="+mn-ea"/>
                <a:cs typeface="+mn-cs"/>
              </a:rPr>
              <a:t> power</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Content Placeholder 1"/>
          <p:cNvSpPr txBox="1">
            <a:spLocks/>
          </p:cNvSpPr>
          <p:nvPr/>
        </p:nvSpPr>
        <p:spPr>
          <a:xfrm>
            <a:off x="1981200" y="4114800"/>
            <a:ext cx="2133600" cy="12954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Protected </a:t>
            </a: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civil rights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Content Placeholder 1"/>
          <p:cNvSpPr txBox="1">
            <a:spLocks/>
          </p:cNvSpPr>
          <p:nvPr/>
        </p:nvSpPr>
        <p:spPr>
          <a:xfrm>
            <a:off x="5029200" y="4038600"/>
            <a:ext cx="2133600" cy="12954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Upheld the</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Napoleon</a:t>
            </a:r>
            <a:endParaRPr lang="en-US" sz="2400" dirty="0" smtClean="0"/>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400" b="0" i="0" u="none" strike="noStrike" kern="1200" cap="none" spc="0" normalizeH="0" noProof="0" dirty="0" smtClean="0">
                <a:ln>
                  <a:noFill/>
                </a:ln>
                <a:solidFill>
                  <a:schemeClr val="tx1"/>
                </a:solidFill>
                <a:effectLst/>
                <a:uLnTx/>
                <a:uFillTx/>
                <a:latin typeface="+mn-lt"/>
                <a:ea typeface="+mn-ea"/>
                <a:cs typeface="+mn-cs"/>
              </a:rPr>
              <a:t>Code</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Right Arrow 14"/>
          <p:cNvSpPr/>
          <p:nvPr/>
        </p:nvSpPr>
        <p:spPr>
          <a:xfrm rot="10800000">
            <a:off x="4114800" y="43434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4114800" y="1828800"/>
            <a:ext cx="914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5791200" y="3048000"/>
            <a:ext cx="6096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1"/>
          <p:cNvSpPr txBox="1">
            <a:spLocks/>
          </p:cNvSpPr>
          <p:nvPr/>
        </p:nvSpPr>
        <p:spPr>
          <a:xfrm>
            <a:off x="1905000" y="1752600"/>
            <a:ext cx="2133600" cy="12954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Limited royal</a:t>
            </a:r>
            <a:r>
              <a:rPr kumimoji="0" lang="en-US" sz="2400" b="0" i="0" u="none" strike="noStrike" kern="1200" cap="none" spc="0" normalizeH="0" noProof="0" dirty="0" smtClean="0">
                <a:ln>
                  <a:noFill/>
                </a:ln>
                <a:solidFill>
                  <a:schemeClr val="tx1"/>
                </a:solidFill>
                <a:effectLst/>
                <a:uLnTx/>
                <a:uFillTx/>
                <a:latin typeface="+mn-lt"/>
                <a:ea typeface="+mn-ea"/>
                <a:cs typeface="+mn-cs"/>
              </a:rPr>
              <a:t> power</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Content Placeholder 1"/>
          <p:cNvSpPr txBox="1">
            <a:spLocks/>
          </p:cNvSpPr>
          <p:nvPr/>
        </p:nvSpPr>
        <p:spPr>
          <a:xfrm>
            <a:off x="685800" y="533400"/>
            <a:ext cx="2438400" cy="609600"/>
          </a:xfrm>
          <a:prstGeom prst="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LOUIS</a:t>
            </a:r>
            <a:r>
              <a:rPr kumimoji="0" lang="en-US" sz="3200" b="0" i="0" u="none" strike="noStrike" kern="1200" cap="none" spc="0" normalizeH="0" noProof="0" dirty="0" smtClean="0">
                <a:ln>
                  <a:noFill/>
                </a:ln>
                <a:solidFill>
                  <a:schemeClr val="tx1"/>
                </a:solidFill>
                <a:effectLst/>
                <a:uLnTx/>
                <a:uFillTx/>
                <a:latin typeface="+mn-lt"/>
                <a:ea typeface="+mn-ea"/>
                <a:cs typeface="+mn-cs"/>
              </a:rPr>
              <a:t> XVIII</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1" name="Up Arrow 20"/>
          <p:cNvSpPr/>
          <p:nvPr/>
        </p:nvSpPr>
        <p:spPr>
          <a:xfrm>
            <a:off x="2667000" y="2971800"/>
            <a:ext cx="609600" cy="914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0"/>
                                        </p:tgtEl>
                                        <p:attrNameLst>
                                          <p:attrName>style.visibility</p:attrName>
                                        </p:attrNameLst>
                                      </p:cBhvr>
                                      <p:to>
                                        <p:strVal val="visible"/>
                                      </p:to>
                                    </p:set>
                                    <p:set>
                                      <p:cBhvr>
                                        <p:cTn id="7" dur="455" fill="hold">
                                          <p:stCondLst>
                                            <p:cond delay="0"/>
                                          </p:stCondLst>
                                        </p:cTn>
                                        <p:tgtEl>
                                          <p:spTgt spid="20"/>
                                        </p:tgtEl>
                                        <p:attrNameLst>
                                          <p:attrName>style.rotation</p:attrName>
                                        </p:attrNameLst>
                                      </p:cBhvr>
                                      <p:to>
                                        <p:strVal val="-45.0"/>
                                      </p:to>
                                    </p:set>
                                    <p:anim calcmode="lin" valueType="num">
                                      <p:cBhvr>
                                        <p:cTn id="8" dur="455" fill="hold">
                                          <p:stCondLst>
                                            <p:cond delay="455"/>
                                          </p:stCondLst>
                                        </p:cTn>
                                        <p:tgtEl>
                                          <p:spTgt spid="20"/>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0"/>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0"/>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7"/>
                                        </p:tgtEl>
                                        <p:attrNameLst>
                                          <p:attrName>ppt_y</p:attrName>
                                        </p:attrNameLst>
                                      </p:cBhvr>
                                      <p:tavLst>
                                        <p:tav tm="0">
                                          <p:val>
                                            <p:strVal val="#ppt_y"/>
                                          </p:val>
                                        </p:tav>
                                        <p:tav tm="100000">
                                          <p:val>
                                            <p:strVal val="#ppt_y"/>
                                          </p:val>
                                        </p:tav>
                                      </p:tavLst>
                                    </p:anim>
                                    <p:animEffect transition="in" filter="fade">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1000" fill="hold"/>
                                        <p:tgtEl>
                                          <p:spTgt spid="19"/>
                                        </p:tgtEl>
                                        <p:attrNameLst>
                                          <p:attrName>ppt_w</p:attrName>
                                        </p:attrNameLst>
                                      </p:cBhvr>
                                      <p:tavLst>
                                        <p:tav tm="0">
                                          <p:val>
                                            <p:fltVal val="0"/>
                                          </p:val>
                                        </p:tav>
                                        <p:tav tm="100000">
                                          <p:val>
                                            <p:strVal val="#ppt_w"/>
                                          </p:val>
                                        </p:tav>
                                      </p:tavLst>
                                    </p:anim>
                                    <p:anim calcmode="lin" valueType="num">
                                      <p:cBhvr>
                                        <p:cTn id="30" dur="1000" fill="hold"/>
                                        <p:tgtEl>
                                          <p:spTgt spid="19"/>
                                        </p:tgtEl>
                                        <p:attrNameLst>
                                          <p:attrName>ppt_h</p:attrName>
                                        </p:attrNameLst>
                                      </p:cBhvr>
                                      <p:tavLst>
                                        <p:tav tm="0">
                                          <p:val>
                                            <p:fltVal val="0"/>
                                          </p:val>
                                        </p:tav>
                                        <p:tav tm="100000">
                                          <p:val>
                                            <p:strVal val="#ppt_h"/>
                                          </p:val>
                                        </p:tav>
                                      </p:tavLst>
                                    </p:anim>
                                    <p:anim calcmode="lin" valueType="num">
                                      <p:cBhvr>
                                        <p:cTn id="31"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48" presetClass="entr" presetSubtype="0" accel="5000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1000" fill="hold"/>
                                        <p:tgtEl>
                                          <p:spTgt spid="1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1000" fill="hold"/>
                                        <p:tgtEl>
                                          <p:spTgt spid="16"/>
                                        </p:tgtEl>
                                        <p:attrNameLst>
                                          <p:attrName>ppt_x</p:attrName>
                                        </p:attrNameLst>
                                      </p:cBhvr>
                                      <p:tavLst>
                                        <p:tav tm="0">
                                          <p:val>
                                            <p:fltVal val="-1"/>
                                          </p:val>
                                        </p:tav>
                                        <p:tav tm="50000">
                                          <p:val>
                                            <p:fltVal val="0.95"/>
                                          </p:val>
                                        </p:tav>
                                        <p:tav tm="100000">
                                          <p:val>
                                            <p:strVal val="#ppt_x"/>
                                          </p:val>
                                        </p:tav>
                                      </p:tavLst>
                                    </p:anim>
                                    <p:anim calcmode="lin" valueType="num">
                                      <p:cBhvr>
                                        <p:cTn id="39" dur="1000" fill="hold"/>
                                        <p:tgtEl>
                                          <p:spTgt spid="16"/>
                                        </p:tgtEl>
                                        <p:attrNameLst>
                                          <p:attrName>ppt_y</p:attrName>
                                        </p:attrNameLst>
                                      </p:cBhvr>
                                      <p:tavLst>
                                        <p:tav tm="0">
                                          <p:val>
                                            <p:strVal val="#ppt_y"/>
                                          </p:val>
                                        </p:tav>
                                        <p:tav tm="100000">
                                          <p:val>
                                            <p:strVal val="#ppt_y"/>
                                          </p:val>
                                        </p:tav>
                                      </p:tavLst>
                                    </p:anim>
                                    <p:animEffect transition="in" filter="fade">
                                      <p:cBhvr>
                                        <p:cTn id="40" dur="10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25"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8" dur="1000" fill="hold"/>
                                        <p:tgtEl>
                                          <p:spTgt spid="8"/>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30" presetClass="entr" presetSubtype="0"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fade">
                                      <p:cBhvr>
                                        <p:cTn id="64" dur="800" decel="100000"/>
                                        <p:tgtEl>
                                          <p:spTgt spid="17"/>
                                        </p:tgtEl>
                                      </p:cBhvr>
                                    </p:animEffect>
                                    <p:anim calcmode="lin" valueType="num">
                                      <p:cBhvr>
                                        <p:cTn id="65" dur="800" decel="100000" fill="hold"/>
                                        <p:tgtEl>
                                          <p:spTgt spid="17"/>
                                        </p:tgtEl>
                                        <p:attrNameLst>
                                          <p:attrName>style.rotation</p:attrName>
                                        </p:attrNameLst>
                                      </p:cBhvr>
                                      <p:tavLst>
                                        <p:tav tm="0">
                                          <p:val>
                                            <p:fltVal val="-90"/>
                                          </p:val>
                                        </p:tav>
                                        <p:tav tm="100000">
                                          <p:val>
                                            <p:fltVal val="0"/>
                                          </p:val>
                                        </p:tav>
                                      </p:tavLst>
                                    </p:anim>
                                    <p:anim calcmode="lin" valueType="num">
                                      <p:cBhvr>
                                        <p:cTn id="66" dur="800" decel="100000" fill="hold"/>
                                        <p:tgtEl>
                                          <p:spTgt spid="17"/>
                                        </p:tgtEl>
                                        <p:attrNameLst>
                                          <p:attrName>ppt_x</p:attrName>
                                        </p:attrNameLst>
                                      </p:cBhvr>
                                      <p:tavLst>
                                        <p:tav tm="0">
                                          <p:val>
                                            <p:strVal val="#ppt_x+0.4"/>
                                          </p:val>
                                        </p:tav>
                                        <p:tav tm="100000">
                                          <p:val>
                                            <p:strVal val="#ppt_x-0.05"/>
                                          </p:val>
                                        </p:tav>
                                      </p:tavLst>
                                    </p:anim>
                                    <p:anim calcmode="lin" valueType="num">
                                      <p:cBhvr>
                                        <p:cTn id="67" dur="800" decel="100000" fill="hold"/>
                                        <p:tgtEl>
                                          <p:spTgt spid="17"/>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7" presetClass="entr" presetSubtype="0" fill="hold" nodeType="clickEffect">
                                  <p:stCondLst>
                                    <p:cond delay="0"/>
                                  </p:stCondLst>
                                  <p:childTnLst>
                                    <p:set>
                                      <p:cBhvr>
                                        <p:cTn id="73" dur="1" fill="hold">
                                          <p:stCondLst>
                                            <p:cond delay="0"/>
                                          </p:stCondLst>
                                        </p:cTn>
                                        <p:tgtEl>
                                          <p:spTgt spid="10"/>
                                        </p:tgtEl>
                                        <p:attrNameLst>
                                          <p:attrName>style.visibility</p:attrName>
                                        </p:attrNameLst>
                                      </p:cBhvr>
                                      <p:to>
                                        <p:strVal val="visible"/>
                                      </p:to>
                                    </p:set>
                                    <p:animEffect transition="in" filter="fade">
                                      <p:cBhvr>
                                        <p:cTn id="74" dur="1000"/>
                                        <p:tgtEl>
                                          <p:spTgt spid="10"/>
                                        </p:tgtEl>
                                      </p:cBhvr>
                                    </p:animEffect>
                                    <p:anim calcmode="lin" valueType="num">
                                      <p:cBhvr>
                                        <p:cTn id="75" dur="1000" fill="hold"/>
                                        <p:tgtEl>
                                          <p:spTgt spid="10"/>
                                        </p:tgtEl>
                                        <p:attrNameLst>
                                          <p:attrName>ppt_x</p:attrName>
                                        </p:attrNameLst>
                                      </p:cBhvr>
                                      <p:tavLst>
                                        <p:tav tm="0">
                                          <p:val>
                                            <p:strVal val="#ppt_x"/>
                                          </p:val>
                                        </p:tav>
                                        <p:tav tm="100000">
                                          <p:val>
                                            <p:strVal val="#ppt_x"/>
                                          </p:val>
                                        </p:tav>
                                      </p:tavLst>
                                    </p:anim>
                                    <p:anim calcmode="lin" valueType="num">
                                      <p:cBhvr>
                                        <p:cTn id="76" dur="900" decel="100000" fill="hold"/>
                                        <p:tgtEl>
                                          <p:spTgt spid="10"/>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1" presetClass="entr" presetSubtype="0" fill="hold" grpId="0" nodeType="clickEffect">
                                  <p:stCondLst>
                                    <p:cond delay="0"/>
                                  </p:stCondLst>
                                  <p:iterate type="lt">
                                    <p:tmPct val="5000"/>
                                  </p:iterate>
                                  <p:childTnLst>
                                    <p:set>
                                      <p:cBhvr>
                                        <p:cTn id="81" dur="1" fill="hold">
                                          <p:stCondLst>
                                            <p:cond delay="0"/>
                                          </p:stCondLst>
                                        </p:cTn>
                                        <p:tgtEl>
                                          <p:spTgt spid="14"/>
                                        </p:tgtEl>
                                        <p:attrNameLst>
                                          <p:attrName>style.visibility</p:attrName>
                                        </p:attrNameLst>
                                      </p:cBhvr>
                                      <p:to>
                                        <p:strVal val="visible"/>
                                      </p:to>
                                    </p:set>
                                    <p:anim calcmode="lin" valueType="num">
                                      <p:cBhvr>
                                        <p:cTn id="82" dur="1000" fill="hold"/>
                                        <p:tgtEl>
                                          <p:spTgt spid="14"/>
                                        </p:tgtEl>
                                        <p:attrNameLst>
                                          <p:attrName>ppt_w</p:attrName>
                                        </p:attrNameLst>
                                      </p:cBhvr>
                                      <p:tavLst>
                                        <p:tav tm="0">
                                          <p:val>
                                            <p:fltVal val="0"/>
                                          </p:val>
                                        </p:tav>
                                        <p:tav tm="100000">
                                          <p:val>
                                            <p:strVal val="#ppt_w"/>
                                          </p:val>
                                        </p:tav>
                                      </p:tavLst>
                                    </p:anim>
                                    <p:anim calcmode="lin" valueType="num">
                                      <p:cBhvr>
                                        <p:cTn id="83" dur="1000" fill="hold"/>
                                        <p:tgtEl>
                                          <p:spTgt spid="14"/>
                                        </p:tgtEl>
                                        <p:attrNameLst>
                                          <p:attrName>ppt_h</p:attrName>
                                        </p:attrNameLst>
                                      </p:cBhvr>
                                      <p:tavLst>
                                        <p:tav tm="0">
                                          <p:val>
                                            <p:fltVal val="0"/>
                                          </p:val>
                                        </p:tav>
                                        <p:tav tm="100000">
                                          <p:val>
                                            <p:strVal val="#ppt_h"/>
                                          </p:val>
                                        </p:tav>
                                      </p:tavLst>
                                    </p:anim>
                                    <p:anim calcmode="lin" valueType="num">
                                      <p:cBhvr>
                                        <p:cTn id="84" dur="1000" fill="hold"/>
                                        <p:tgtEl>
                                          <p:spTgt spid="14"/>
                                        </p:tgtEl>
                                        <p:attrNameLst>
                                          <p:attrName>style.rotation</p:attrName>
                                        </p:attrNameLst>
                                      </p:cBhvr>
                                      <p:tavLst>
                                        <p:tav tm="0">
                                          <p:val>
                                            <p:fltVal val="90"/>
                                          </p:val>
                                        </p:tav>
                                        <p:tav tm="100000">
                                          <p:val>
                                            <p:fltVal val="0"/>
                                          </p:val>
                                        </p:tav>
                                      </p:tavLst>
                                    </p:anim>
                                    <p:animEffect transition="in" filter="fade">
                                      <p:cBhvr>
                                        <p:cTn id="85" dur="1000"/>
                                        <p:tgtEl>
                                          <p:spTgt spid="14"/>
                                        </p:tgtEl>
                                      </p:cBhvr>
                                    </p:animEffect>
                                  </p:childTnLst>
                                </p:cTn>
                              </p:par>
                            </p:childTnLst>
                          </p:cTn>
                        </p:par>
                      </p:childTnLst>
                    </p:cTn>
                  </p:par>
                  <p:par>
                    <p:cTn id="86" fill="hold">
                      <p:stCondLst>
                        <p:cond delay="indefinite"/>
                      </p:stCondLst>
                      <p:childTnLst>
                        <p:par>
                          <p:cTn id="87" fill="hold">
                            <p:stCondLst>
                              <p:cond delay="0"/>
                            </p:stCondLst>
                            <p:childTnLst>
                              <p:par>
                                <p:cTn id="88" presetID="29" presetClass="entr" presetSubtype="0"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anim calcmode="lin" valueType="num">
                                      <p:cBhvr>
                                        <p:cTn id="90" dur="1000" fill="hold"/>
                                        <p:tgtEl>
                                          <p:spTgt spid="15"/>
                                        </p:tgtEl>
                                        <p:attrNameLst>
                                          <p:attrName>ppt_x</p:attrName>
                                        </p:attrNameLst>
                                      </p:cBhvr>
                                      <p:tavLst>
                                        <p:tav tm="0">
                                          <p:val>
                                            <p:strVal val="#ppt_x-.2"/>
                                          </p:val>
                                        </p:tav>
                                        <p:tav tm="100000">
                                          <p:val>
                                            <p:strVal val="#ppt_x"/>
                                          </p:val>
                                        </p:tav>
                                      </p:tavLst>
                                    </p:anim>
                                    <p:anim calcmode="lin" valueType="num">
                                      <p:cBhvr>
                                        <p:cTn id="91"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2" dur="1000"/>
                                        <p:tgtEl>
                                          <p:spTgt spid="15"/>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12" fill="hold"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strips(downLeft)">
                                      <p:cBhvr>
                                        <p:cTn id="97" dur="500"/>
                                        <p:tgtEl>
                                          <p:spTgt spid="9"/>
                                        </p:tgtEl>
                                      </p:cBhvr>
                                    </p:animEffect>
                                  </p:childTnLst>
                                </p:cTn>
                              </p:par>
                            </p:childTnLst>
                          </p:cTn>
                        </p:par>
                      </p:childTnLst>
                    </p:cTn>
                  </p:par>
                  <p:par>
                    <p:cTn id="98" fill="hold">
                      <p:stCondLst>
                        <p:cond delay="indefinite"/>
                      </p:stCondLst>
                      <p:childTnLst>
                        <p:par>
                          <p:cTn id="99" fill="hold">
                            <p:stCondLst>
                              <p:cond delay="0"/>
                            </p:stCondLst>
                            <p:childTnLst>
                              <p:par>
                                <p:cTn id="100" presetID="48" presetClass="entr" presetSubtype="0" accel="50000" fill="hold" nodeType="clickEffect">
                                  <p:stCondLst>
                                    <p:cond delay="0"/>
                                  </p:stCondLst>
                                  <p:childTnLst>
                                    <p:set>
                                      <p:cBhvr>
                                        <p:cTn id="101" dur="1" fill="hold">
                                          <p:stCondLst>
                                            <p:cond delay="0"/>
                                          </p:stCondLst>
                                        </p:cTn>
                                        <p:tgtEl>
                                          <p:spTgt spid="13">
                                            <p:txEl>
                                              <p:pRg st="0" end="0"/>
                                            </p:txEl>
                                          </p:spTgt>
                                        </p:tgtEl>
                                        <p:attrNameLst>
                                          <p:attrName>style.visibility</p:attrName>
                                        </p:attrNameLst>
                                      </p:cBhvr>
                                      <p:to>
                                        <p:strVal val="visible"/>
                                      </p:to>
                                    </p:set>
                                    <p:anim calcmode="lin" valueType="num">
                                      <p:cBhvr>
                                        <p:cTn id="102" dur="1000" fill="hold"/>
                                        <p:tgtEl>
                                          <p:spTgt spid="1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03" dur="1000" fill="hold"/>
                                        <p:tgtEl>
                                          <p:spTgt spid="1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04" dur="1000" fill="hold"/>
                                        <p:tgtEl>
                                          <p:spTgt spid="13">
                                            <p:txEl>
                                              <p:pRg st="0" end="0"/>
                                            </p:txEl>
                                          </p:spTgt>
                                        </p:tgtEl>
                                        <p:attrNameLst>
                                          <p:attrName>ppt_y</p:attrName>
                                        </p:attrNameLst>
                                      </p:cBhvr>
                                      <p:tavLst>
                                        <p:tav tm="0">
                                          <p:val>
                                            <p:strVal val="#ppt_y"/>
                                          </p:val>
                                        </p:tav>
                                        <p:tav tm="100000">
                                          <p:val>
                                            <p:strVal val="#ppt_y"/>
                                          </p:val>
                                        </p:tav>
                                      </p:tavLst>
                                    </p:anim>
                                    <p:animEffect transition="in" filter="fade">
                                      <p:cBhvr>
                                        <p:cTn id="105" dur="1000"/>
                                        <p:tgtEl>
                                          <p:spTgt spid="13">
                                            <p:txEl>
                                              <p:pRg st="0" end="0"/>
                                            </p:txEl>
                                          </p:spTgt>
                                        </p:tgtEl>
                                      </p:cBhvr>
                                    </p:animEffect>
                                  </p:childTnLst>
                                </p:cTn>
                              </p:par>
                              <p:par>
                                <p:cTn id="106" presetID="48" presetClass="entr" presetSubtype="0" accel="50000" fill="hold" nodeType="withEffect">
                                  <p:stCondLst>
                                    <p:cond delay="0"/>
                                  </p:stCondLst>
                                  <p:childTnLst>
                                    <p:set>
                                      <p:cBhvr>
                                        <p:cTn id="107" dur="1" fill="hold">
                                          <p:stCondLst>
                                            <p:cond delay="0"/>
                                          </p:stCondLst>
                                        </p:cTn>
                                        <p:tgtEl>
                                          <p:spTgt spid="13">
                                            <p:txEl>
                                              <p:pRg st="1" end="1"/>
                                            </p:txEl>
                                          </p:spTgt>
                                        </p:tgtEl>
                                        <p:attrNameLst>
                                          <p:attrName>style.visibility</p:attrName>
                                        </p:attrNameLst>
                                      </p:cBhvr>
                                      <p:to>
                                        <p:strVal val="visible"/>
                                      </p:to>
                                    </p:set>
                                    <p:anim calcmode="lin" valueType="num">
                                      <p:cBhvr>
                                        <p:cTn id="108" dur="1000" fill="hold"/>
                                        <p:tgtEl>
                                          <p:spTgt spid="1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09" dur="1000" fill="hold"/>
                                        <p:tgtEl>
                                          <p:spTgt spid="1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10" dur="1000" fill="hold"/>
                                        <p:tgtEl>
                                          <p:spTgt spid="13">
                                            <p:txEl>
                                              <p:pRg st="1" end="1"/>
                                            </p:txEl>
                                          </p:spTgt>
                                        </p:tgtEl>
                                        <p:attrNameLst>
                                          <p:attrName>ppt_y</p:attrName>
                                        </p:attrNameLst>
                                      </p:cBhvr>
                                      <p:tavLst>
                                        <p:tav tm="0">
                                          <p:val>
                                            <p:strVal val="#ppt_y"/>
                                          </p:val>
                                        </p:tav>
                                        <p:tav tm="100000">
                                          <p:val>
                                            <p:strVal val="#ppt_y"/>
                                          </p:val>
                                        </p:tav>
                                      </p:tavLst>
                                    </p:anim>
                                    <p:animEffect transition="in" filter="fade">
                                      <p:cBhvr>
                                        <p:cTn id="111" dur="1000"/>
                                        <p:tgtEl>
                                          <p:spTgt spid="13">
                                            <p:txEl>
                                              <p:pRg st="1" end="1"/>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21"/>
                                        </p:tgtEl>
                                        <p:attrNameLst>
                                          <p:attrName>style.visibility</p:attrName>
                                        </p:attrNameLst>
                                      </p:cBhvr>
                                      <p:to>
                                        <p:strVal val="visible"/>
                                      </p:to>
                                    </p:set>
                                    <p:animEffect transition="in" filter="slide(fromBottom)">
                                      <p:cBhvr>
                                        <p:cTn id="1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animBg="1"/>
      <p:bldP spid="16" grpId="0" animBg="1"/>
      <p:bldP spid="17" grpId="0" animBg="1"/>
      <p:bldP spid="19" grpId="0"/>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urved Connector 8"/>
          <p:cNvCxnSpPr/>
          <p:nvPr/>
        </p:nvCxnSpPr>
        <p:spPr>
          <a:xfrm rot="5400000">
            <a:off x="2438400" y="1295400"/>
            <a:ext cx="990600" cy="685800"/>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Curved Connector 10"/>
          <p:cNvCxnSpPr/>
          <p:nvPr/>
        </p:nvCxnSpPr>
        <p:spPr>
          <a:xfrm rot="16200000" flipH="1">
            <a:off x="5867400" y="1219200"/>
            <a:ext cx="990600" cy="838200"/>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Content Placeholder 1"/>
          <p:cNvSpPr txBox="1">
            <a:spLocks/>
          </p:cNvSpPr>
          <p:nvPr/>
        </p:nvSpPr>
        <p:spPr>
          <a:xfrm>
            <a:off x="685800" y="2209800"/>
            <a:ext cx="3048000" cy="6096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lang="en-US" sz="2000" dirty="0" smtClean="0"/>
              <a:t>Those who accepted ideals of Fr. Revolution</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Content Placeholder 1"/>
          <p:cNvSpPr txBox="1">
            <a:spLocks/>
          </p:cNvSpPr>
          <p:nvPr/>
        </p:nvSpPr>
        <p:spPr>
          <a:xfrm>
            <a:off x="5334000" y="2209800"/>
            <a:ext cx="2590800" cy="6096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lang="en-US" sz="2000" dirty="0" smtClean="0"/>
              <a:t>Those who didn’t accept them</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Rounded Rectangle 16"/>
          <p:cNvSpPr/>
          <p:nvPr/>
        </p:nvSpPr>
        <p:spPr>
          <a:xfrm>
            <a:off x="3429000" y="457200"/>
            <a:ext cx="2362200" cy="1143000"/>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endParaRPr lang="ar-EG"/>
          </a:p>
        </p:txBody>
      </p:sp>
      <p:sp>
        <p:nvSpPr>
          <p:cNvPr id="18" name="Content Placeholder 1"/>
          <p:cNvSpPr txBox="1">
            <a:spLocks/>
          </p:cNvSpPr>
          <p:nvPr/>
        </p:nvSpPr>
        <p:spPr>
          <a:xfrm>
            <a:off x="3276600" y="533400"/>
            <a:ext cx="2514600" cy="11430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lang="en-US" sz="2800" dirty="0" smtClean="0"/>
              <a:t>   France was divided into</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Content Placeholder 1"/>
          <p:cNvSpPr txBox="1">
            <a:spLocks/>
          </p:cNvSpPr>
          <p:nvPr/>
        </p:nvSpPr>
        <p:spPr>
          <a:xfrm>
            <a:off x="838200" y="3505200"/>
            <a:ext cx="3048000" cy="6096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lang="en-US" sz="2400" b="1" dirty="0" smtClean="0"/>
              <a:t>Revolutionaries</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21" name="Content Placeholder 1"/>
          <p:cNvSpPr txBox="1">
            <a:spLocks/>
          </p:cNvSpPr>
          <p:nvPr/>
        </p:nvSpPr>
        <p:spPr>
          <a:xfrm>
            <a:off x="5334000" y="3505200"/>
            <a:ext cx="3048000" cy="6096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lang="en-US" sz="2400" b="1" dirty="0" smtClean="0"/>
              <a:t>Ultra-Royalists</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22" name="Down Arrow 21"/>
          <p:cNvSpPr/>
          <p:nvPr/>
        </p:nvSpPr>
        <p:spPr>
          <a:xfrm>
            <a:off x="1981200" y="2971800"/>
            <a:ext cx="685800" cy="533400"/>
          </a:xfrm>
          <a:prstGeom prst="downArrow">
            <a:avLst/>
          </a:prstGeom>
          <a:solidFill>
            <a:schemeClr val="accent2">
              <a:lumMod val="60000"/>
              <a:lumOff val="4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3" name="Down Arrow 22"/>
          <p:cNvSpPr/>
          <p:nvPr/>
        </p:nvSpPr>
        <p:spPr>
          <a:xfrm>
            <a:off x="6324600" y="2971800"/>
            <a:ext cx="685800" cy="533400"/>
          </a:xfrm>
          <a:prstGeom prst="downArrow">
            <a:avLst/>
          </a:prstGeom>
          <a:solidFill>
            <a:schemeClr val="accent2">
              <a:lumMod val="60000"/>
              <a:lumOff val="4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pic>
        <p:nvPicPr>
          <p:cNvPr id="9218" name="Picture 2" descr="http://media.kunst-fuer-alle.de/img/36/m/36_149583~portrait-of-charles-of-france-(1757-1836),-count-of-artois,-future-charles-x-king-of-france-and-navarre.jpg"/>
          <p:cNvPicPr>
            <a:picLocks noChangeAspect="1" noChangeArrowheads="1"/>
          </p:cNvPicPr>
          <p:nvPr/>
        </p:nvPicPr>
        <p:blipFill>
          <a:blip r:embed="rId3"/>
          <a:srcRect/>
          <a:stretch>
            <a:fillRect/>
          </a:stretch>
        </p:blipFill>
        <p:spPr bwMode="auto">
          <a:xfrm>
            <a:off x="5867400" y="4038600"/>
            <a:ext cx="1981200" cy="2514600"/>
          </a:xfrm>
          <a:prstGeom prst="rect">
            <a:avLst/>
          </a:prstGeom>
          <a:noFill/>
        </p:spPr>
      </p:pic>
      <p:sp>
        <p:nvSpPr>
          <p:cNvPr id="25" name="Content Placeholder 1"/>
          <p:cNvSpPr txBox="1">
            <a:spLocks/>
          </p:cNvSpPr>
          <p:nvPr/>
        </p:nvSpPr>
        <p:spPr>
          <a:xfrm>
            <a:off x="3200400" y="4953000"/>
            <a:ext cx="2590800" cy="1447800"/>
          </a:xfrm>
          <a:prstGeom prst="rect">
            <a:avLst/>
          </a:prstGeom>
          <a:ln w="38100">
            <a:noFill/>
          </a:ln>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lang="en-US" sz="2000" dirty="0" smtClean="0"/>
              <a:t>Their leader was   </a:t>
            </a: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lang="en-US" sz="2000" dirty="0" smtClean="0"/>
              <a:t>The  Count of Artois (aka the future King Charles X</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1000" fill="hold"/>
                                        <p:tgtEl>
                                          <p:spTgt spid="18"/>
                                        </p:tgtEl>
                                        <p:attrNameLst>
                                          <p:attrName>ppt_x</p:attrName>
                                        </p:attrNameLst>
                                      </p:cBhvr>
                                      <p:tavLst>
                                        <p:tav tm="0">
                                          <p:val>
                                            <p:strVal val="#ppt_x-.2"/>
                                          </p:val>
                                        </p:tav>
                                        <p:tav tm="100000">
                                          <p:val>
                                            <p:strVal val="#ppt_x"/>
                                          </p:val>
                                        </p:tav>
                                      </p:tavLst>
                                    </p:anim>
                                    <p:anim calcmode="lin" valueType="num">
                                      <p:cBhvr>
                                        <p:cTn id="13"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30"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800" decel="100000"/>
                                        <p:tgtEl>
                                          <p:spTgt spid="9"/>
                                        </p:tgtEl>
                                      </p:cBhvr>
                                    </p:animEffect>
                                    <p:anim calcmode="lin" valueType="num">
                                      <p:cBhvr>
                                        <p:cTn id="20" dur="800" decel="100000" fill="hold"/>
                                        <p:tgtEl>
                                          <p:spTgt spid="9"/>
                                        </p:tgtEl>
                                        <p:attrNameLst>
                                          <p:attrName>style.rotation</p:attrName>
                                        </p:attrNameLst>
                                      </p:cBhvr>
                                      <p:tavLst>
                                        <p:tav tm="0">
                                          <p:val>
                                            <p:fltVal val="-90"/>
                                          </p:val>
                                        </p:tav>
                                        <p:tav tm="100000">
                                          <p:val>
                                            <p:fltVal val="0"/>
                                          </p:val>
                                        </p:tav>
                                      </p:tavLst>
                                    </p:anim>
                                    <p:anim calcmode="lin" valueType="num">
                                      <p:cBhvr>
                                        <p:cTn id="21" dur="800" decel="100000" fill="hold"/>
                                        <p:tgtEl>
                                          <p:spTgt spid="9"/>
                                        </p:tgtEl>
                                        <p:attrNameLst>
                                          <p:attrName>ppt_x</p:attrName>
                                        </p:attrNameLst>
                                      </p:cBhvr>
                                      <p:tavLst>
                                        <p:tav tm="0">
                                          <p:val>
                                            <p:strVal val="#ppt_x+0.4"/>
                                          </p:val>
                                        </p:tav>
                                        <p:tav tm="100000">
                                          <p:val>
                                            <p:strVal val="#ppt_x-0.05"/>
                                          </p:val>
                                        </p:tav>
                                      </p:tavLst>
                                    </p:anim>
                                    <p:anim calcmode="lin" valueType="num">
                                      <p:cBhvr>
                                        <p:cTn id="22" dur="800" decel="100000" fill="hold"/>
                                        <p:tgtEl>
                                          <p:spTgt spid="9"/>
                                        </p:tgtEl>
                                        <p:attrNameLst>
                                          <p:attrName>ppt_y</p:attrName>
                                        </p:attrNameLst>
                                      </p:cBhvr>
                                      <p:tavLst>
                                        <p:tav tm="0">
                                          <p:val>
                                            <p:strVal val="#ppt_y-0.4"/>
                                          </p:val>
                                        </p:tav>
                                        <p:tav tm="100000">
                                          <p:val>
                                            <p:strVal val="#ppt_y+0.1"/>
                                          </p:val>
                                        </p:tav>
                                      </p:tavLst>
                                    </p:anim>
                                    <p:anim calcmode="lin" valueType="num">
                                      <p:cBhvr>
                                        <p:cTn id="23"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4"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iterate type="lt">
                                    <p:tmPct val="5000"/>
                                  </p:iterate>
                                  <p:childTnLst>
                                    <p:set>
                                      <p:cBhvr>
                                        <p:cTn id="28" dur="1" fill="hold">
                                          <p:stCondLst>
                                            <p:cond delay="0"/>
                                          </p:stCondLst>
                                        </p:cTn>
                                        <p:tgtEl>
                                          <p:spTgt spid="11"/>
                                        </p:tgtEl>
                                        <p:attrNameLst>
                                          <p:attrName>style.visibility</p:attrName>
                                        </p:attrNameLst>
                                      </p:cBhvr>
                                      <p:to>
                                        <p:strVal val="visible"/>
                                      </p:to>
                                    </p:set>
                                    <p:anim calcmode="lin" valueType="num">
                                      <p:cBhvr>
                                        <p:cTn id="29" dur="1000" fill="hold"/>
                                        <p:tgtEl>
                                          <p:spTgt spid="11"/>
                                        </p:tgtEl>
                                        <p:attrNameLst>
                                          <p:attrName>ppt_w</p:attrName>
                                        </p:attrNameLst>
                                      </p:cBhvr>
                                      <p:tavLst>
                                        <p:tav tm="0">
                                          <p:val>
                                            <p:fltVal val="0"/>
                                          </p:val>
                                        </p:tav>
                                        <p:tav tm="100000">
                                          <p:val>
                                            <p:strVal val="#ppt_w"/>
                                          </p:val>
                                        </p:tav>
                                      </p:tavLst>
                                    </p:anim>
                                    <p:anim calcmode="lin" valueType="num">
                                      <p:cBhvr>
                                        <p:cTn id="30" dur="1000" fill="hold"/>
                                        <p:tgtEl>
                                          <p:spTgt spid="11"/>
                                        </p:tgtEl>
                                        <p:attrNameLst>
                                          <p:attrName>ppt_h</p:attrName>
                                        </p:attrNameLst>
                                      </p:cBhvr>
                                      <p:tavLst>
                                        <p:tav tm="0">
                                          <p:val>
                                            <p:fltVal val="0"/>
                                          </p:val>
                                        </p:tav>
                                        <p:tav tm="100000">
                                          <p:val>
                                            <p:strVal val="#ppt_h"/>
                                          </p:val>
                                        </p:tav>
                                      </p:tavLst>
                                    </p:anim>
                                    <p:anim calcmode="lin" valueType="num">
                                      <p:cBhvr>
                                        <p:cTn id="31" dur="1000" fill="hold"/>
                                        <p:tgtEl>
                                          <p:spTgt spid="11"/>
                                        </p:tgtEl>
                                        <p:attrNameLst>
                                          <p:attrName>style.rotation</p:attrName>
                                        </p:attrNameLst>
                                      </p:cBhvr>
                                      <p:tavLst>
                                        <p:tav tm="0">
                                          <p:val>
                                            <p:fltVal val="90"/>
                                          </p:val>
                                        </p:tav>
                                        <p:tav tm="100000">
                                          <p:val>
                                            <p:fltVal val="0"/>
                                          </p:val>
                                        </p:tav>
                                      </p:tavLst>
                                    </p:anim>
                                    <p:animEffect transition="in" filter="fade">
                                      <p:cBhvr>
                                        <p:cTn id="32" dur="1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slide(fromBottom)">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1000" fill="hold"/>
                                        <p:tgtEl>
                                          <p:spTgt spid="22"/>
                                        </p:tgtEl>
                                        <p:attrNameLst>
                                          <p:attrName>ppt_x</p:attrName>
                                        </p:attrNameLst>
                                      </p:cBhvr>
                                      <p:tavLst>
                                        <p:tav tm="0">
                                          <p:val>
                                            <p:strVal val="#ppt_x-.2"/>
                                          </p:val>
                                        </p:tav>
                                        <p:tav tm="100000">
                                          <p:val>
                                            <p:strVal val="#ppt_x"/>
                                          </p:val>
                                        </p:tav>
                                      </p:tavLst>
                                    </p:anim>
                                    <p:anim calcmode="lin" valueType="num">
                                      <p:cBhvr>
                                        <p:cTn id="43"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39" presetClass="entr" presetSubtype="0" accel="10000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20"/>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20"/>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slide(fromBottom)">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0"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800" decel="100000"/>
                                        <p:tgtEl>
                                          <p:spTgt spid="23"/>
                                        </p:tgtEl>
                                      </p:cBhvr>
                                    </p:animEffect>
                                    <p:anim calcmode="lin" valueType="num">
                                      <p:cBhvr>
                                        <p:cTn id="63" dur="800" decel="100000" fill="hold"/>
                                        <p:tgtEl>
                                          <p:spTgt spid="23"/>
                                        </p:tgtEl>
                                        <p:attrNameLst>
                                          <p:attrName>style.rotation</p:attrName>
                                        </p:attrNameLst>
                                      </p:cBhvr>
                                      <p:tavLst>
                                        <p:tav tm="0">
                                          <p:val>
                                            <p:fltVal val="-90"/>
                                          </p:val>
                                        </p:tav>
                                        <p:tav tm="100000">
                                          <p:val>
                                            <p:fltVal val="0"/>
                                          </p:val>
                                        </p:tav>
                                      </p:tavLst>
                                    </p:anim>
                                    <p:anim calcmode="lin" valueType="num">
                                      <p:cBhvr>
                                        <p:cTn id="64" dur="800" decel="100000" fill="hold"/>
                                        <p:tgtEl>
                                          <p:spTgt spid="23"/>
                                        </p:tgtEl>
                                        <p:attrNameLst>
                                          <p:attrName>ppt_x</p:attrName>
                                        </p:attrNameLst>
                                      </p:cBhvr>
                                      <p:tavLst>
                                        <p:tav tm="0">
                                          <p:val>
                                            <p:strVal val="#ppt_x+0.4"/>
                                          </p:val>
                                        </p:tav>
                                        <p:tav tm="100000">
                                          <p:val>
                                            <p:strVal val="#ppt_x-0.05"/>
                                          </p:val>
                                        </p:tav>
                                      </p:tavLst>
                                    </p:anim>
                                    <p:anim calcmode="lin" valueType="num">
                                      <p:cBhvr>
                                        <p:cTn id="65" dur="800" decel="100000" fill="hold"/>
                                        <p:tgtEl>
                                          <p:spTgt spid="23"/>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23"/>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23"/>
                                        </p:tgtEl>
                                        <p:attrNameLst>
                                          <p:attrName>ppt_y</p:attrName>
                                        </p:attrNameLst>
                                      </p:cBhvr>
                                      <p:tavLst>
                                        <p:tav tm="0">
                                          <p:val>
                                            <p:strVal val="#ppt_y+0.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9" presetClass="entr" presetSubtype="0" accel="10000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 calcmode="lin" valueType="num">
                                      <p:cBhvr>
                                        <p:cTn id="72" dur="500" fill="hold"/>
                                        <p:tgtEl>
                                          <p:spTgt spid="21"/>
                                        </p:tgtEl>
                                        <p:attrNameLst>
                                          <p:attrName>ppt_h</p:attrName>
                                        </p:attrNameLst>
                                      </p:cBhvr>
                                      <p:tavLst>
                                        <p:tav tm="0">
                                          <p:val>
                                            <p:strVal val="#ppt_h/20"/>
                                          </p:val>
                                        </p:tav>
                                        <p:tav tm="50000">
                                          <p:val>
                                            <p:strVal val="#ppt_h/20"/>
                                          </p:val>
                                        </p:tav>
                                        <p:tav tm="100000">
                                          <p:val>
                                            <p:strVal val="#ppt_h"/>
                                          </p:val>
                                        </p:tav>
                                      </p:tavLst>
                                    </p:anim>
                                    <p:anim calcmode="lin" valueType="num">
                                      <p:cBhvr>
                                        <p:cTn id="73" dur="500" fill="hold"/>
                                        <p:tgtEl>
                                          <p:spTgt spid="21"/>
                                        </p:tgtEl>
                                        <p:attrNameLst>
                                          <p:attrName>ppt_w</p:attrName>
                                        </p:attrNameLst>
                                      </p:cBhvr>
                                      <p:tavLst>
                                        <p:tav tm="0">
                                          <p:val>
                                            <p:strVal val="#ppt_w+.3"/>
                                          </p:val>
                                        </p:tav>
                                        <p:tav tm="50000">
                                          <p:val>
                                            <p:strVal val="#ppt_w+.3"/>
                                          </p:val>
                                        </p:tav>
                                        <p:tav tm="100000">
                                          <p:val>
                                            <p:strVal val="#ppt_w"/>
                                          </p:val>
                                        </p:tav>
                                      </p:tavLst>
                                    </p:anim>
                                    <p:anim calcmode="lin" valueType="num">
                                      <p:cBhvr>
                                        <p:cTn id="74" dur="500" fill="hold"/>
                                        <p:tgtEl>
                                          <p:spTgt spid="21"/>
                                        </p:tgtEl>
                                        <p:attrNameLst>
                                          <p:attrName>ppt_x</p:attrName>
                                        </p:attrNameLst>
                                      </p:cBhvr>
                                      <p:tavLst>
                                        <p:tav tm="0">
                                          <p:val>
                                            <p:strVal val="#ppt_x-.3"/>
                                          </p:val>
                                        </p:tav>
                                        <p:tav tm="50000">
                                          <p:val>
                                            <p:strVal val="#ppt_x"/>
                                          </p:val>
                                        </p:tav>
                                        <p:tav tm="100000">
                                          <p:val>
                                            <p:strVal val="#ppt_x"/>
                                          </p:val>
                                        </p:tav>
                                      </p:tavLst>
                                    </p:anim>
                                    <p:anim calcmode="lin" valueType="num">
                                      <p:cBhvr>
                                        <p:cTn id="75"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53" presetClass="entr" presetSubtype="0" fill="hold" nodeType="clickEffect">
                                  <p:stCondLst>
                                    <p:cond delay="0"/>
                                  </p:stCondLst>
                                  <p:childTnLst>
                                    <p:set>
                                      <p:cBhvr>
                                        <p:cTn id="79" dur="1" fill="hold">
                                          <p:stCondLst>
                                            <p:cond delay="0"/>
                                          </p:stCondLst>
                                        </p:cTn>
                                        <p:tgtEl>
                                          <p:spTgt spid="9218"/>
                                        </p:tgtEl>
                                        <p:attrNameLst>
                                          <p:attrName>style.visibility</p:attrName>
                                        </p:attrNameLst>
                                      </p:cBhvr>
                                      <p:to>
                                        <p:strVal val="visible"/>
                                      </p:to>
                                    </p:set>
                                    <p:anim calcmode="lin" valueType="num">
                                      <p:cBhvr>
                                        <p:cTn id="80" dur="500" fill="hold"/>
                                        <p:tgtEl>
                                          <p:spTgt spid="9218"/>
                                        </p:tgtEl>
                                        <p:attrNameLst>
                                          <p:attrName>ppt_w</p:attrName>
                                        </p:attrNameLst>
                                      </p:cBhvr>
                                      <p:tavLst>
                                        <p:tav tm="0">
                                          <p:val>
                                            <p:fltVal val="0"/>
                                          </p:val>
                                        </p:tav>
                                        <p:tav tm="100000">
                                          <p:val>
                                            <p:strVal val="#ppt_w"/>
                                          </p:val>
                                        </p:tav>
                                      </p:tavLst>
                                    </p:anim>
                                    <p:anim calcmode="lin" valueType="num">
                                      <p:cBhvr>
                                        <p:cTn id="81" dur="500" fill="hold"/>
                                        <p:tgtEl>
                                          <p:spTgt spid="9218"/>
                                        </p:tgtEl>
                                        <p:attrNameLst>
                                          <p:attrName>ppt_h</p:attrName>
                                        </p:attrNameLst>
                                      </p:cBhvr>
                                      <p:tavLst>
                                        <p:tav tm="0">
                                          <p:val>
                                            <p:fltVal val="0"/>
                                          </p:val>
                                        </p:tav>
                                        <p:tav tm="100000">
                                          <p:val>
                                            <p:strVal val="#ppt_h"/>
                                          </p:val>
                                        </p:tav>
                                      </p:tavLst>
                                    </p:anim>
                                    <p:animEffect transition="in" filter="fade">
                                      <p:cBhvr>
                                        <p:cTn id="82" dur="500"/>
                                        <p:tgtEl>
                                          <p:spTgt spid="9218"/>
                                        </p:tgtEl>
                                      </p:cBhvr>
                                    </p:animEffect>
                                  </p:childTnLst>
                                </p:cTn>
                              </p:par>
                            </p:childTnLst>
                          </p:cTn>
                        </p:par>
                      </p:childTnLst>
                    </p:cTn>
                  </p:par>
                  <p:par>
                    <p:cTn id="83" fill="hold">
                      <p:stCondLst>
                        <p:cond delay="indefinite"/>
                      </p:stCondLst>
                      <p:childTnLst>
                        <p:par>
                          <p:cTn id="84" fill="hold">
                            <p:stCondLst>
                              <p:cond delay="0"/>
                            </p:stCondLst>
                            <p:childTnLst>
                              <p:par>
                                <p:cTn id="85" presetID="48" presetClass="entr" presetSubtype="0" accel="50000"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p:cTn id="87" dur="1000" fill="hold"/>
                                        <p:tgtEl>
                                          <p:spTgt spid="2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8" dur="1000" fill="hold"/>
                                        <p:tgtEl>
                                          <p:spTgt spid="25"/>
                                        </p:tgtEl>
                                        <p:attrNameLst>
                                          <p:attrName>ppt_x</p:attrName>
                                        </p:attrNameLst>
                                      </p:cBhvr>
                                      <p:tavLst>
                                        <p:tav tm="0">
                                          <p:val>
                                            <p:fltVal val="-1"/>
                                          </p:val>
                                        </p:tav>
                                        <p:tav tm="50000">
                                          <p:val>
                                            <p:fltVal val="0.95"/>
                                          </p:val>
                                        </p:tav>
                                        <p:tav tm="100000">
                                          <p:val>
                                            <p:strVal val="#ppt_x"/>
                                          </p:val>
                                        </p:tav>
                                      </p:tavLst>
                                    </p:anim>
                                    <p:anim calcmode="lin" valueType="num">
                                      <p:cBhvr>
                                        <p:cTn id="89" dur="1000" fill="hold"/>
                                        <p:tgtEl>
                                          <p:spTgt spid="25"/>
                                        </p:tgtEl>
                                        <p:attrNameLst>
                                          <p:attrName>ppt_y</p:attrName>
                                        </p:attrNameLst>
                                      </p:cBhvr>
                                      <p:tavLst>
                                        <p:tav tm="0">
                                          <p:val>
                                            <p:strVal val="#ppt_y"/>
                                          </p:val>
                                        </p:tav>
                                        <p:tav tm="100000">
                                          <p:val>
                                            <p:strVal val="#ppt_y"/>
                                          </p:val>
                                        </p:tav>
                                      </p:tavLst>
                                    </p:anim>
                                    <p:animEffect transition="in" filter="fade">
                                      <p:cBhvr>
                                        <p:cTn id="90"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animBg="1"/>
      <p:bldP spid="18" grpId="0"/>
      <p:bldP spid="20" grpId="0"/>
      <p:bldP spid="21" grpId="0"/>
      <p:bldP spid="22" grpId="0" animBg="1"/>
      <p:bldP spid="23" grpId="0"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The 'Ultras' </a:t>
            </a:r>
            <a:endParaRPr lang="ar-EG" dirty="0"/>
          </a:p>
        </p:txBody>
      </p:sp>
      <p:sp>
        <p:nvSpPr>
          <p:cNvPr id="4" name="Title 2"/>
          <p:cNvSpPr txBox="1">
            <a:spLocks/>
          </p:cNvSpPr>
          <p:nvPr/>
        </p:nvSpPr>
        <p:spPr>
          <a:xfrm>
            <a:off x="1447800" y="1828800"/>
            <a:ext cx="1447800" cy="685800"/>
          </a:xfrm>
          <a:prstGeom prst="rect">
            <a:avLst/>
          </a:prstGeom>
          <a:ln w="6350" cap="rnd">
            <a:noFill/>
          </a:ln>
        </p:spPr>
        <p:txBody>
          <a:bodyPr vert="horz"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100" normalizeH="0" baseline="0" noProof="0" dirty="0" smtClean="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rPr>
              <a:t>1815</a:t>
            </a:r>
            <a:endParaRPr kumimoji="0" lang="ar-EG" sz="5400" b="1" i="0" u="none" strike="noStrike" kern="1200" cap="none" spc="-100" normalizeH="0" baseline="0" noProof="0" dirty="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endParaRPr>
          </a:p>
        </p:txBody>
      </p:sp>
      <p:sp>
        <p:nvSpPr>
          <p:cNvPr id="5" name="Title 2"/>
          <p:cNvSpPr txBox="1">
            <a:spLocks/>
          </p:cNvSpPr>
          <p:nvPr/>
        </p:nvSpPr>
        <p:spPr>
          <a:xfrm>
            <a:off x="762000" y="2590800"/>
            <a:ext cx="1447800" cy="685800"/>
          </a:xfrm>
          <a:prstGeom prst="rect">
            <a:avLst/>
          </a:prstGeom>
          <a:ln w="6350" cap="rnd">
            <a:noFill/>
          </a:ln>
        </p:spPr>
        <p:txBody>
          <a:bodyPr vert="horz"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ar-EG" sz="2800" b="1" i="0" u="none" strike="noStrike" kern="1200" cap="none" spc="-100" normalizeH="0" baseline="0" noProof="0" dirty="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endParaRPr>
          </a:p>
        </p:txBody>
      </p:sp>
      <p:sp>
        <p:nvSpPr>
          <p:cNvPr id="7" name="Content Placeholder 1"/>
          <p:cNvSpPr txBox="1">
            <a:spLocks/>
          </p:cNvSpPr>
          <p:nvPr/>
        </p:nvSpPr>
        <p:spPr>
          <a:xfrm>
            <a:off x="533400" y="2438400"/>
            <a:ext cx="3429000" cy="10668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WHITE</a:t>
            </a:r>
            <a:r>
              <a:rPr kumimoji="0" lang="en-US" sz="2000" b="1" i="0" u="none" strike="noStrike" kern="1200" cap="none" spc="0" normalizeH="0" noProof="0" dirty="0" smtClean="0">
                <a:ln>
                  <a:noFill/>
                </a:ln>
                <a:solidFill>
                  <a:schemeClr val="tx1"/>
                </a:solidFill>
                <a:effectLst/>
                <a:uLnTx/>
                <a:uFillTx/>
                <a:latin typeface="+mn-lt"/>
                <a:ea typeface="+mn-ea"/>
                <a:cs typeface="+mn-cs"/>
              </a:rPr>
              <a:t> TERROR</a:t>
            </a: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Royalist</a:t>
            </a:r>
            <a:r>
              <a:rPr kumimoji="0" lang="en-US" sz="2000" b="0" i="0" u="none" strike="noStrike" kern="1200" cap="none" spc="0" normalizeH="0" noProof="0" dirty="0" smtClean="0">
                <a:ln>
                  <a:noFill/>
                </a:ln>
                <a:solidFill>
                  <a:schemeClr val="tx1"/>
                </a:solidFill>
                <a:effectLst/>
                <a:uLnTx/>
                <a:uFillTx/>
                <a:latin typeface="+mn-lt"/>
                <a:ea typeface="+mn-ea"/>
                <a:cs typeface="+mn-cs"/>
              </a:rPr>
              <a:t> mobs killed 1000s of former revolutionaries</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2"/>
          <p:cNvSpPr txBox="1">
            <a:spLocks/>
          </p:cNvSpPr>
          <p:nvPr/>
        </p:nvSpPr>
        <p:spPr>
          <a:xfrm>
            <a:off x="5257800" y="1828800"/>
            <a:ext cx="1447800" cy="685800"/>
          </a:xfrm>
          <a:prstGeom prst="rect">
            <a:avLst/>
          </a:prstGeom>
          <a:ln w="6350" cap="rnd">
            <a:noFill/>
          </a:ln>
        </p:spPr>
        <p:txBody>
          <a:bodyPr vert="horz"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100" normalizeH="0" baseline="0" noProof="0" dirty="0" smtClean="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rPr>
              <a:t>1816</a:t>
            </a:r>
            <a:endParaRPr kumimoji="0" lang="ar-EG" sz="5400" b="1" i="0" u="none" strike="noStrike" kern="1200" cap="none" spc="-100" normalizeH="0" baseline="0" noProof="0" dirty="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endParaRPr>
          </a:p>
        </p:txBody>
      </p:sp>
      <p:sp>
        <p:nvSpPr>
          <p:cNvPr id="9" name="Content Placeholder 1"/>
          <p:cNvSpPr txBox="1">
            <a:spLocks/>
          </p:cNvSpPr>
          <p:nvPr/>
        </p:nvSpPr>
        <p:spPr>
          <a:xfrm>
            <a:off x="4267200" y="2438400"/>
            <a:ext cx="3429000" cy="10668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ELECTIONS</a:t>
            </a: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They ‘Ultras’ were rejected in the Chamber</a:t>
            </a:r>
            <a:r>
              <a:rPr kumimoji="0" lang="en-US" sz="2000" b="0" i="0" u="none" strike="noStrike" kern="1200" cap="none" spc="0" normalizeH="0" noProof="0" dirty="0" smtClean="0">
                <a:ln>
                  <a:noFill/>
                </a:ln>
                <a:solidFill>
                  <a:schemeClr val="tx1"/>
                </a:solidFill>
                <a:effectLst/>
                <a:uLnTx/>
                <a:uFillTx/>
                <a:latin typeface="+mn-lt"/>
                <a:ea typeface="+mn-ea"/>
                <a:cs typeface="+mn-cs"/>
              </a:rPr>
              <a:t> of Deputies</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Content Placeholder 1"/>
          <p:cNvSpPr txBox="1">
            <a:spLocks/>
          </p:cNvSpPr>
          <p:nvPr/>
        </p:nvSpPr>
        <p:spPr>
          <a:xfrm>
            <a:off x="457200" y="4495800"/>
            <a:ext cx="3429000" cy="1066800"/>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MURDER</a:t>
            </a: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Son of Artois was murdered.</a:t>
            </a:r>
            <a:r>
              <a:rPr kumimoji="0" lang="en-US" sz="2000" b="0" i="0" u="none" strike="noStrike" kern="1200" cap="none" spc="0" normalizeH="0" noProof="0" dirty="0" smtClean="0">
                <a:ln>
                  <a:noFill/>
                </a:ln>
                <a:solidFill>
                  <a:schemeClr val="tx1"/>
                </a:solidFill>
                <a:effectLst/>
                <a:uLnTx/>
                <a:uFillTx/>
                <a:latin typeface="+mn-lt"/>
                <a:ea typeface="+mn-ea"/>
                <a:cs typeface="+mn-cs"/>
              </a:rPr>
              <a:t> Royalists blamed the left</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Title 2"/>
          <p:cNvSpPr txBox="1">
            <a:spLocks/>
          </p:cNvSpPr>
          <p:nvPr/>
        </p:nvSpPr>
        <p:spPr>
          <a:xfrm>
            <a:off x="1447800" y="3886200"/>
            <a:ext cx="1524000" cy="685800"/>
          </a:xfrm>
          <a:prstGeom prst="rect">
            <a:avLst/>
          </a:prstGeom>
          <a:ln w="6350" cap="rnd">
            <a:noFill/>
          </a:ln>
        </p:spPr>
        <p:txBody>
          <a:bodyPr vert="horz"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100" normalizeH="0" baseline="0" noProof="0" dirty="0" smtClean="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rPr>
              <a:t>1820</a:t>
            </a:r>
            <a:endParaRPr kumimoji="0" lang="ar-EG" sz="5400" b="1" i="0" u="none" strike="noStrike" kern="1200" cap="none" spc="-100" normalizeH="0" baseline="0" noProof="0" dirty="0">
              <a:ln w="3200">
                <a:solidFill>
                  <a:schemeClr val="bg2">
                    <a:shade val="75000"/>
                    <a:alpha val="25000"/>
                  </a:schemeClr>
                </a:solidFill>
                <a:prstDash val="solid"/>
                <a:round/>
              </a:ln>
              <a:solidFill>
                <a:srgbClr val="3CAA76"/>
              </a:solidFill>
              <a:effectLst>
                <a:innerShdw blurRad="50800" dist="25400" dir="13500000">
                  <a:prstClr val="black">
                    <a:alpha val="70000"/>
                  </a:prstClr>
                </a:innerShdw>
              </a:effectLst>
              <a:uLnTx/>
              <a:uFillTx/>
              <a:latin typeface="+mj-lt"/>
              <a:ea typeface="+mj-ea"/>
              <a:cs typeface="+mj-cs"/>
            </a:endParaRPr>
          </a:p>
        </p:txBody>
      </p:sp>
      <p:graphicFrame>
        <p:nvGraphicFramePr>
          <p:cNvPr id="15" name="Diagram 14"/>
          <p:cNvGraphicFramePr/>
          <p:nvPr/>
        </p:nvGraphicFramePr>
        <p:xfrm>
          <a:off x="4114800" y="3962400"/>
          <a:ext cx="4572000" cy="228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58" presetClass="entr" presetSubtype="0" accel="10000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strVal val="#ppt_w*2.5"/>
                                          </p:val>
                                        </p:tav>
                                        <p:tav tm="100000">
                                          <p:val>
                                            <p:strVal val="#ppt_w"/>
                                          </p:val>
                                        </p:tav>
                                      </p:tavLst>
                                    </p:anim>
                                    <p:anim calcmode="lin" valueType="num">
                                      <p:cBhvr>
                                        <p:cTn id="25" dur="500" fill="hold"/>
                                        <p:tgtEl>
                                          <p:spTgt spid="7"/>
                                        </p:tgtEl>
                                        <p:attrNameLst>
                                          <p:attrName>ppt_h</p:attrName>
                                        </p:attrNameLst>
                                      </p:cBhvr>
                                      <p:tavLst>
                                        <p:tav tm="0">
                                          <p:val>
                                            <p:strVal val="#ppt_h*0.01"/>
                                          </p:val>
                                        </p:tav>
                                        <p:tav tm="100000">
                                          <p:val>
                                            <p:strVal val="#ppt_h"/>
                                          </p:val>
                                        </p:tav>
                                      </p:tavLst>
                                    </p:anim>
                                    <p:anim calcmode="lin" valueType="num">
                                      <p:cBhvr>
                                        <p:cTn id="26" dur="500" fill="hold"/>
                                        <p:tgtEl>
                                          <p:spTgt spid="7"/>
                                        </p:tgtEl>
                                        <p:attrNameLst>
                                          <p:attrName>ppt_x</p:attrName>
                                        </p:attrNameLst>
                                      </p:cBhvr>
                                      <p:tavLst>
                                        <p:tav tm="0">
                                          <p:val>
                                            <p:strVal val="#ppt_x"/>
                                          </p:val>
                                        </p:tav>
                                        <p:tav tm="100000">
                                          <p:val>
                                            <p:strVal val="#ppt_x"/>
                                          </p:val>
                                        </p:tav>
                                      </p:tavLst>
                                    </p:anim>
                                    <p:anim calcmode="lin" valueType="num">
                                      <p:cBhvr>
                                        <p:cTn id="27" dur="500" fill="hold"/>
                                        <p:tgtEl>
                                          <p:spTgt spid="7"/>
                                        </p:tgtEl>
                                        <p:attrNameLst>
                                          <p:attrName>ppt_y</p:attrName>
                                        </p:attrNameLst>
                                      </p:cBhvr>
                                      <p:tavLst>
                                        <p:tav tm="0">
                                          <p:val>
                                            <p:strVal val="#ppt_h+1"/>
                                          </p:val>
                                        </p:tav>
                                        <p:tav tm="100000">
                                          <p:val>
                                            <p:strVal val="#ppt_y"/>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54" presetClass="entr" presetSubtype="0" accel="10000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strVal val="#ppt_w*0.05"/>
                                          </p:val>
                                        </p:tav>
                                        <p:tav tm="100000">
                                          <p:val>
                                            <p:strVal val="#ppt_w"/>
                                          </p:val>
                                        </p:tav>
                                      </p:tavLst>
                                    </p:anim>
                                    <p:anim calcmode="lin" valueType="num">
                                      <p:cBhvr>
                                        <p:cTn id="54" dur="500" fill="hold"/>
                                        <p:tgtEl>
                                          <p:spTgt spid="10"/>
                                        </p:tgtEl>
                                        <p:attrNameLst>
                                          <p:attrName>ppt_h</p:attrName>
                                        </p:attrNameLst>
                                      </p:cBhvr>
                                      <p:tavLst>
                                        <p:tav tm="0">
                                          <p:val>
                                            <p:strVal val="#ppt_h"/>
                                          </p:val>
                                        </p:tav>
                                        <p:tav tm="100000">
                                          <p:val>
                                            <p:strVal val="#ppt_h"/>
                                          </p:val>
                                        </p:tav>
                                      </p:tavLst>
                                    </p:anim>
                                    <p:anim calcmode="lin" valueType="num">
                                      <p:cBhvr>
                                        <p:cTn id="55" dur="500" fill="hold"/>
                                        <p:tgtEl>
                                          <p:spTgt spid="10"/>
                                        </p:tgtEl>
                                        <p:attrNameLst>
                                          <p:attrName>ppt_x</p:attrName>
                                        </p:attrNameLst>
                                      </p:cBhvr>
                                      <p:tavLst>
                                        <p:tav tm="0">
                                          <p:val>
                                            <p:strVal val="#ppt_x-.2"/>
                                          </p:val>
                                        </p:tav>
                                        <p:tav tm="100000">
                                          <p:val>
                                            <p:strVal val="#ppt_x"/>
                                          </p:val>
                                        </p:tav>
                                      </p:tavLst>
                                    </p:anim>
                                    <p:anim calcmode="lin" valueType="num">
                                      <p:cBhvr>
                                        <p:cTn id="56" dur="500" fill="hold"/>
                                        <p:tgtEl>
                                          <p:spTgt spid="10"/>
                                        </p:tgtEl>
                                        <p:attrNameLst>
                                          <p:attrName>ppt_y</p:attrName>
                                        </p:attrNameLst>
                                      </p:cBhvr>
                                      <p:tavLst>
                                        <p:tav tm="0">
                                          <p:val>
                                            <p:strVal val="#ppt_y"/>
                                          </p:val>
                                        </p:tav>
                                        <p:tav tm="100000">
                                          <p:val>
                                            <p:strVal val="#ppt_y"/>
                                          </p:val>
                                        </p:tav>
                                      </p:tavLst>
                                    </p:anim>
                                    <p:animEffect transition="in" filter="fade">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49" presetClass="entr" presetSubtype="0" decel="10000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500" fill="hold"/>
                                        <p:tgtEl>
                                          <p:spTgt spid="15"/>
                                        </p:tgtEl>
                                        <p:attrNameLst>
                                          <p:attrName>ppt_w</p:attrName>
                                        </p:attrNameLst>
                                      </p:cBhvr>
                                      <p:tavLst>
                                        <p:tav tm="0">
                                          <p:val>
                                            <p:fltVal val="0"/>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anim calcmode="lin" valueType="num">
                                      <p:cBhvr>
                                        <p:cTn id="64" dur="500" fill="hold"/>
                                        <p:tgtEl>
                                          <p:spTgt spid="15"/>
                                        </p:tgtEl>
                                        <p:attrNameLst>
                                          <p:attrName>style.rotation</p:attrName>
                                        </p:attrNameLst>
                                      </p:cBhvr>
                                      <p:tavLst>
                                        <p:tav tm="0">
                                          <p:val>
                                            <p:fltVal val="360"/>
                                          </p:val>
                                        </p:tav>
                                        <p:tav tm="100000">
                                          <p:val>
                                            <p:fltVal val="0"/>
                                          </p:val>
                                        </p:tav>
                                      </p:tavLst>
                                    </p:anim>
                                    <p:animEffect transition="in" filter="fade">
                                      <p:cBhvr>
                                        <p:cTn id="6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828800"/>
          <a:ext cx="8458200" cy="144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b="1" spc="0" dirty="0" smtClean="0">
                <a:ln w="18000">
                  <a:solidFill>
                    <a:schemeClr val="bg1"/>
                  </a:solidFill>
                  <a:prstDash val="solid"/>
                  <a:miter lim="800000"/>
                </a:ln>
                <a:solidFill>
                  <a:schemeClr val="tx1"/>
                </a:solidFill>
                <a:effectLst>
                  <a:outerShdw blurRad="50800" dist="38100" dir="10800000" algn="r" rotWithShape="0">
                    <a:prstClr val="black">
                      <a:alpha val="40000"/>
                    </a:prstClr>
                  </a:outerShdw>
                </a:effectLst>
              </a:rPr>
              <a:t>Causes</a:t>
            </a:r>
            <a:endParaRPr lang="en-US" b="1" spc="0" dirty="0">
              <a:ln w="18000">
                <a:solidFill>
                  <a:schemeClr val="bg1"/>
                </a:solidFill>
                <a:prstDash val="solid"/>
                <a:miter lim="800000"/>
              </a:ln>
              <a:solidFill>
                <a:schemeClr val="tx1"/>
              </a:solidFill>
              <a:effectLst>
                <a:outerShdw blurRad="50800" dist="38100" dir="10800000" algn="r" rotWithShape="0">
                  <a:prstClr val="black">
                    <a:alpha val="40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from="(-#ppt_w/2)" to="(#ppt_x)" calcmode="lin" valueType="num">
                                      <p:cBhvr>
                                        <p:cTn id="17" dur="600" fill="hold">
                                          <p:stCondLst>
                                            <p:cond delay="0"/>
                                          </p:stCondLst>
                                        </p:cTn>
                                        <p:tgtEl>
                                          <p:spTgt spid="4"/>
                                        </p:tgtEl>
                                        <p:attrNameLst>
                                          <p:attrName>ppt_x</p:attrName>
                                        </p:attrNameLst>
                                      </p:cBhvr>
                                    </p:anim>
                                    <p:anim from="0" to="-1.0" calcmode="lin" valueType="num">
                                      <p:cBhvr>
                                        <p:cTn id="18" dur="200" decel="50000" autoRev="1" fill="hold">
                                          <p:stCondLst>
                                            <p:cond delay="600"/>
                                          </p:stCondLst>
                                        </p:cTn>
                                        <p:tgtEl>
                                          <p:spTgt spid="4"/>
                                        </p:tgtEl>
                                        <p:attrNameLst>
                                          <p:attrName>xshear</p:attrName>
                                        </p:attrNameLst>
                                      </p:cBhvr>
                                    </p:anim>
                                    <p:animScale>
                                      <p:cBhvr>
                                        <p:cTn id="19" dur="200" decel="100000" autoRev="1" fill="hold">
                                          <p:stCondLst>
                                            <p:cond delay="600"/>
                                          </p:stCondLst>
                                        </p:cTn>
                                        <p:tgtEl>
                                          <p:spTgt spid="4"/>
                                        </p:tgtEl>
                                      </p:cBhvr>
                                      <p:from x="100000" y="100000"/>
                                      <p:to x="80000" y="100000"/>
                                    </p:animScale>
                                    <p:anim by="(#ppt_h/3+#ppt_w*0.1)" calcmode="lin" valueType="num">
                                      <p:cBhvr additive="sum">
                                        <p:cTn id="2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Charles X</a:t>
            </a:r>
            <a:endParaRPr lang="en-US" dirty="0"/>
          </a:p>
        </p:txBody>
      </p:sp>
      <p:pic>
        <p:nvPicPr>
          <p:cNvPr id="6146" name="Picture 2" descr="File:Charles X Roi de France et de Navarre.jpg"/>
          <p:cNvPicPr>
            <a:picLocks noChangeAspect="1" noChangeArrowheads="1"/>
          </p:cNvPicPr>
          <p:nvPr/>
        </p:nvPicPr>
        <p:blipFill>
          <a:blip r:embed="rId3"/>
          <a:srcRect/>
          <a:stretch>
            <a:fillRect/>
          </a:stretch>
        </p:blipFill>
        <p:spPr bwMode="auto">
          <a:xfrm>
            <a:off x="5791200" y="2286000"/>
            <a:ext cx="2895600" cy="4032464"/>
          </a:xfrm>
          <a:prstGeom prst="rect">
            <a:avLst/>
          </a:prstGeom>
          <a:noFill/>
        </p:spPr>
      </p:pic>
      <p:sp>
        <p:nvSpPr>
          <p:cNvPr id="5" name="Content Placeholder 2"/>
          <p:cNvSpPr>
            <a:spLocks noGrp="1"/>
          </p:cNvSpPr>
          <p:nvPr>
            <p:ph idx="1"/>
          </p:nvPr>
        </p:nvSpPr>
        <p:spPr>
          <a:xfrm>
            <a:off x="457200" y="1524000"/>
            <a:ext cx="8229600" cy="4572000"/>
          </a:xfrm>
        </p:spPr>
        <p:txBody>
          <a:bodyPr/>
          <a:lstStyle/>
          <a:p>
            <a:r>
              <a:rPr lang="en-US" dirty="0" smtClean="0"/>
              <a:t>Brother of Louis XVII</a:t>
            </a:r>
          </a:p>
          <a:p>
            <a:r>
              <a:rPr lang="en-US" dirty="0" smtClean="0"/>
              <a:t>Last senior Bourbon to rule France</a:t>
            </a:r>
          </a:p>
          <a:p>
            <a:r>
              <a:rPr lang="en-US" dirty="0" smtClean="0"/>
              <a:t>Rejected the Charter of 1814</a:t>
            </a:r>
          </a:p>
          <a:p>
            <a:r>
              <a:rPr lang="en-US" dirty="0" smtClean="0"/>
              <a:t>Believer of Absolutism</a:t>
            </a:r>
          </a:p>
          <a:p>
            <a:r>
              <a:rPr lang="en-US" dirty="0" smtClean="0"/>
              <a:t>Highly reactionary</a:t>
            </a:r>
          </a:p>
          <a:p>
            <a:r>
              <a:rPr lang="en-US" dirty="0" smtClean="0"/>
              <a:t>Supporter of the old regime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strVal val="#ppt_w*0.05"/>
                                          </p:val>
                                        </p:tav>
                                        <p:tav tm="100000">
                                          <p:val>
                                            <p:strVal val="#ppt_w"/>
                                          </p:val>
                                        </p:tav>
                                      </p:tavLst>
                                    </p:anim>
                                    <p:anim calcmode="lin" valueType="num">
                                      <p:cBhvr>
                                        <p:cTn id="14" dur="5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5" dur="5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6" dur="5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17" dur="500"/>
                                        <p:tgtEl>
                                          <p:spTgt spid="5">
                                            <p:txEl>
                                              <p:pRg st="0" end="0"/>
                                            </p:txEl>
                                          </p:spTgt>
                                        </p:tgtEl>
                                      </p:cBhvr>
                                    </p:animEffect>
                                  </p:childTnLst>
                                </p:cTn>
                              </p:par>
                              <p:par>
                                <p:cTn id="18" presetID="54" presetClass="entr" presetSubtype="0" accel="10000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p:cTn id="20" dur="500" fill="hold"/>
                                        <p:tgtEl>
                                          <p:spTgt spid="5">
                                            <p:txEl>
                                              <p:pRg st="1" end="1"/>
                                            </p:txEl>
                                          </p:spTgt>
                                        </p:tgtEl>
                                        <p:attrNameLst>
                                          <p:attrName>ppt_w</p:attrName>
                                        </p:attrNameLst>
                                      </p:cBhvr>
                                      <p:tavLst>
                                        <p:tav tm="0">
                                          <p:val>
                                            <p:strVal val="#ppt_w*0.05"/>
                                          </p:val>
                                        </p:tav>
                                        <p:tav tm="100000">
                                          <p:val>
                                            <p:strVal val="#ppt_w"/>
                                          </p:val>
                                        </p:tav>
                                      </p:tavLst>
                                    </p:anim>
                                    <p:anim calcmode="lin" valueType="num">
                                      <p:cBhvr>
                                        <p:cTn id="21" dur="5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22" dur="5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23" dur="500" fill="hold"/>
                                        <p:tgtEl>
                                          <p:spTgt spid="5">
                                            <p:txEl>
                                              <p:pRg st="1" end="1"/>
                                            </p:txEl>
                                          </p:spTgt>
                                        </p:tgtEl>
                                        <p:attrNameLst>
                                          <p:attrName>ppt_y</p:attrName>
                                        </p:attrNameLst>
                                      </p:cBhvr>
                                      <p:tavLst>
                                        <p:tav tm="0">
                                          <p:val>
                                            <p:strVal val="#ppt_y"/>
                                          </p:val>
                                        </p:tav>
                                        <p:tav tm="100000">
                                          <p:val>
                                            <p:strVal val="#ppt_y"/>
                                          </p:val>
                                        </p:tav>
                                      </p:tavLst>
                                    </p:anim>
                                    <p:animEffect transition="in" filter="fade">
                                      <p:cBhvr>
                                        <p:cTn id="24" dur="500"/>
                                        <p:tgtEl>
                                          <p:spTgt spid="5">
                                            <p:txEl>
                                              <p:pRg st="1" end="1"/>
                                            </p:txEl>
                                          </p:spTgt>
                                        </p:tgtEl>
                                      </p:cBhvr>
                                    </p:animEffect>
                                  </p:childTnLst>
                                </p:cTn>
                              </p:par>
                              <p:par>
                                <p:cTn id="25" presetID="54" presetClass="entr" presetSubtype="0" accel="100000"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p:cTn id="27" dur="500" fill="hold"/>
                                        <p:tgtEl>
                                          <p:spTgt spid="5">
                                            <p:txEl>
                                              <p:pRg st="2" end="2"/>
                                            </p:txEl>
                                          </p:spTgt>
                                        </p:tgtEl>
                                        <p:attrNameLst>
                                          <p:attrName>ppt_w</p:attrName>
                                        </p:attrNameLst>
                                      </p:cBhvr>
                                      <p:tavLst>
                                        <p:tav tm="0">
                                          <p:val>
                                            <p:strVal val="#ppt_w*0.05"/>
                                          </p:val>
                                        </p:tav>
                                        <p:tav tm="100000">
                                          <p:val>
                                            <p:strVal val="#ppt_w"/>
                                          </p:val>
                                        </p:tav>
                                      </p:tavLst>
                                    </p:anim>
                                    <p:anim calcmode="lin" valueType="num">
                                      <p:cBhvr>
                                        <p:cTn id="28" dur="5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29" dur="5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30" dur="500" fill="hold"/>
                                        <p:tgtEl>
                                          <p:spTgt spid="5">
                                            <p:txEl>
                                              <p:pRg st="2" end="2"/>
                                            </p:txEl>
                                          </p:spTgt>
                                        </p:tgtEl>
                                        <p:attrNameLst>
                                          <p:attrName>ppt_y</p:attrName>
                                        </p:attrNameLst>
                                      </p:cBhvr>
                                      <p:tavLst>
                                        <p:tav tm="0">
                                          <p:val>
                                            <p:strVal val="#ppt_y"/>
                                          </p:val>
                                        </p:tav>
                                        <p:tav tm="100000">
                                          <p:val>
                                            <p:strVal val="#ppt_y"/>
                                          </p:val>
                                        </p:tav>
                                      </p:tavLst>
                                    </p:anim>
                                    <p:animEffect transition="in" filter="fade">
                                      <p:cBhvr>
                                        <p:cTn id="31" dur="500"/>
                                        <p:tgtEl>
                                          <p:spTgt spid="5">
                                            <p:txEl>
                                              <p:pRg st="2" end="2"/>
                                            </p:txEl>
                                          </p:spTgt>
                                        </p:tgtEl>
                                      </p:cBhvr>
                                    </p:animEffect>
                                  </p:childTnLst>
                                </p:cTn>
                              </p:par>
                              <p:par>
                                <p:cTn id="32" presetID="54" presetClass="entr" presetSubtype="0" accel="100000" fill="hold" nodeType="with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 calcmode="lin" valueType="num">
                                      <p:cBhvr>
                                        <p:cTn id="34" dur="500" fill="hold"/>
                                        <p:tgtEl>
                                          <p:spTgt spid="5">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5">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5">
                                            <p:txEl>
                                              <p:pRg st="3" end="3"/>
                                            </p:txEl>
                                          </p:spTgt>
                                        </p:tgtEl>
                                      </p:cBhvr>
                                    </p:animEffect>
                                  </p:childTnLst>
                                </p:cTn>
                              </p:par>
                              <p:par>
                                <p:cTn id="39" presetID="54" presetClass="entr" presetSubtype="0" accel="100000" fill="hold"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p:cTn id="41" dur="500" fill="hold"/>
                                        <p:tgtEl>
                                          <p:spTgt spid="5">
                                            <p:txEl>
                                              <p:pRg st="4" end="4"/>
                                            </p:txEl>
                                          </p:spTgt>
                                        </p:tgtEl>
                                        <p:attrNameLst>
                                          <p:attrName>ppt_w</p:attrName>
                                        </p:attrNameLst>
                                      </p:cBhvr>
                                      <p:tavLst>
                                        <p:tav tm="0">
                                          <p:val>
                                            <p:strVal val="#ppt_w*0.05"/>
                                          </p:val>
                                        </p:tav>
                                        <p:tav tm="100000">
                                          <p:val>
                                            <p:strVal val="#ppt_w"/>
                                          </p:val>
                                        </p:tav>
                                      </p:tavLst>
                                    </p:anim>
                                    <p:anim calcmode="lin" valueType="num">
                                      <p:cBhvr>
                                        <p:cTn id="42" dur="500" fill="hold"/>
                                        <p:tgtEl>
                                          <p:spTgt spid="5">
                                            <p:txEl>
                                              <p:pRg st="4" end="4"/>
                                            </p:txEl>
                                          </p:spTgt>
                                        </p:tgtEl>
                                        <p:attrNameLst>
                                          <p:attrName>ppt_h</p:attrName>
                                        </p:attrNameLst>
                                      </p:cBhvr>
                                      <p:tavLst>
                                        <p:tav tm="0">
                                          <p:val>
                                            <p:strVal val="#ppt_h"/>
                                          </p:val>
                                        </p:tav>
                                        <p:tav tm="100000">
                                          <p:val>
                                            <p:strVal val="#ppt_h"/>
                                          </p:val>
                                        </p:tav>
                                      </p:tavLst>
                                    </p:anim>
                                    <p:anim calcmode="lin" valueType="num">
                                      <p:cBhvr>
                                        <p:cTn id="43" dur="5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44" dur="500" fill="hold"/>
                                        <p:tgtEl>
                                          <p:spTgt spid="5">
                                            <p:txEl>
                                              <p:pRg st="4" end="4"/>
                                            </p:txEl>
                                          </p:spTgt>
                                        </p:tgtEl>
                                        <p:attrNameLst>
                                          <p:attrName>ppt_y</p:attrName>
                                        </p:attrNameLst>
                                      </p:cBhvr>
                                      <p:tavLst>
                                        <p:tav tm="0">
                                          <p:val>
                                            <p:strVal val="#ppt_y"/>
                                          </p:val>
                                        </p:tav>
                                        <p:tav tm="100000">
                                          <p:val>
                                            <p:strVal val="#ppt_y"/>
                                          </p:val>
                                        </p:tav>
                                      </p:tavLst>
                                    </p:anim>
                                    <p:animEffect transition="in" filter="fade">
                                      <p:cBhvr>
                                        <p:cTn id="45" dur="500"/>
                                        <p:tgtEl>
                                          <p:spTgt spid="5">
                                            <p:txEl>
                                              <p:pRg st="4" end="4"/>
                                            </p:txEl>
                                          </p:spTgt>
                                        </p:tgtEl>
                                      </p:cBhvr>
                                    </p:animEffect>
                                  </p:childTnLst>
                                </p:cTn>
                              </p:par>
                              <p:par>
                                <p:cTn id="46" presetID="54" presetClass="entr" presetSubtype="0" accel="100000" fill="hold" nodeType="with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 calcmode="lin" valueType="num">
                                      <p:cBhvr>
                                        <p:cTn id="48" dur="500" fill="hold"/>
                                        <p:tgtEl>
                                          <p:spTgt spid="5">
                                            <p:txEl>
                                              <p:pRg st="5" end="5"/>
                                            </p:txEl>
                                          </p:spTgt>
                                        </p:tgtEl>
                                        <p:attrNameLst>
                                          <p:attrName>ppt_w</p:attrName>
                                        </p:attrNameLst>
                                      </p:cBhvr>
                                      <p:tavLst>
                                        <p:tav tm="0">
                                          <p:val>
                                            <p:strVal val="#ppt_w*0.05"/>
                                          </p:val>
                                        </p:tav>
                                        <p:tav tm="100000">
                                          <p:val>
                                            <p:strVal val="#ppt_w"/>
                                          </p:val>
                                        </p:tav>
                                      </p:tavLst>
                                    </p:anim>
                                    <p:anim calcmode="lin" valueType="num">
                                      <p:cBhvr>
                                        <p:cTn id="49" dur="500" fill="hold"/>
                                        <p:tgtEl>
                                          <p:spTgt spid="5">
                                            <p:txEl>
                                              <p:pRg st="5" end="5"/>
                                            </p:txEl>
                                          </p:spTgt>
                                        </p:tgtEl>
                                        <p:attrNameLst>
                                          <p:attrName>ppt_h</p:attrName>
                                        </p:attrNameLst>
                                      </p:cBhvr>
                                      <p:tavLst>
                                        <p:tav tm="0">
                                          <p:val>
                                            <p:strVal val="#ppt_h"/>
                                          </p:val>
                                        </p:tav>
                                        <p:tav tm="100000">
                                          <p:val>
                                            <p:strVal val="#ppt_h"/>
                                          </p:val>
                                        </p:tav>
                                      </p:tavLst>
                                    </p:anim>
                                    <p:anim calcmode="lin" valueType="num">
                                      <p:cBhvr>
                                        <p:cTn id="50" dur="500" fill="hold"/>
                                        <p:tgtEl>
                                          <p:spTgt spid="5">
                                            <p:txEl>
                                              <p:pRg st="5" end="5"/>
                                            </p:txEl>
                                          </p:spTgt>
                                        </p:tgtEl>
                                        <p:attrNameLst>
                                          <p:attrName>ppt_x</p:attrName>
                                        </p:attrNameLst>
                                      </p:cBhvr>
                                      <p:tavLst>
                                        <p:tav tm="0">
                                          <p:val>
                                            <p:strVal val="#ppt_x-.2"/>
                                          </p:val>
                                        </p:tav>
                                        <p:tav tm="100000">
                                          <p:val>
                                            <p:strVal val="#ppt_x"/>
                                          </p:val>
                                        </p:tav>
                                      </p:tavLst>
                                    </p:anim>
                                    <p:anim calcmode="lin" valueType="num">
                                      <p:cBhvr>
                                        <p:cTn id="51" dur="500" fill="hold"/>
                                        <p:tgtEl>
                                          <p:spTgt spid="5">
                                            <p:txEl>
                                              <p:pRg st="5" end="5"/>
                                            </p:txEl>
                                          </p:spTgt>
                                        </p:tgtEl>
                                        <p:attrNameLst>
                                          <p:attrName>ppt_y</p:attrName>
                                        </p:attrNameLst>
                                      </p:cBhvr>
                                      <p:tavLst>
                                        <p:tav tm="0">
                                          <p:val>
                                            <p:strVal val="#ppt_y"/>
                                          </p:val>
                                        </p:tav>
                                        <p:tav tm="100000">
                                          <p:val>
                                            <p:strVal val="#ppt_y"/>
                                          </p:val>
                                        </p:tav>
                                      </p:tavLst>
                                    </p:anim>
                                    <p:animEffect transition="in" filter="fade">
                                      <p:cBhvr>
                                        <p:cTn id="52" dur="500"/>
                                        <p:tgtEl>
                                          <p:spTgt spid="5">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nodeType="clickEffect">
                                  <p:stCondLst>
                                    <p:cond delay="0"/>
                                  </p:stCondLst>
                                  <p:childTnLst>
                                    <p:set>
                                      <p:cBhvr>
                                        <p:cTn id="56" dur="1" fill="hold">
                                          <p:stCondLst>
                                            <p:cond delay="0"/>
                                          </p:stCondLst>
                                        </p:cTn>
                                        <p:tgtEl>
                                          <p:spTgt spid="6146"/>
                                        </p:tgtEl>
                                        <p:attrNameLst>
                                          <p:attrName>style.visibility</p:attrName>
                                        </p:attrNameLst>
                                      </p:cBhvr>
                                      <p:to>
                                        <p:strVal val="visible"/>
                                      </p:to>
                                    </p:set>
                                    <p:animEffect transition="in" filter="wheel(4)">
                                      <p:cBhvr>
                                        <p:cTn id="5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July Ordinances</a:t>
            </a:r>
            <a:endParaRPr lang="en-US" dirty="0"/>
          </a:p>
        </p:txBody>
      </p:sp>
      <p:graphicFrame>
        <p:nvGraphicFramePr>
          <p:cNvPr id="5" name="Diagram 4"/>
          <p:cNvGraphicFramePr/>
          <p:nvPr/>
        </p:nvGraphicFramePr>
        <p:xfrm>
          <a:off x="1676400" y="609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nvGraphicFramePr>
        <p:xfrm>
          <a:off x="762000" y="2794000"/>
          <a:ext cx="78486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Content Placeholder 1"/>
          <p:cNvSpPr txBox="1">
            <a:spLocks/>
          </p:cNvSpPr>
          <p:nvPr/>
        </p:nvSpPr>
        <p:spPr>
          <a:xfrm>
            <a:off x="6553200" y="3657600"/>
            <a:ext cx="2057400" cy="1066800"/>
          </a:xfrm>
          <a:prstGeom prst="rect">
            <a:avLst/>
          </a:prstGeom>
        </p:spPr>
        <p:txBody>
          <a:bodyPr vert="horz">
            <a:noAutofit/>
          </a:bodyPr>
          <a:lstStyle/>
          <a:p>
            <a:pPr marL="457200" lvl="0" indent="-457200">
              <a:spcBef>
                <a:spcPts val="600"/>
              </a:spcBef>
              <a:buClr>
                <a:schemeClr val="accent2"/>
              </a:buClr>
              <a:buSzPct val="85000"/>
              <a:defRPr/>
            </a:pPr>
            <a:r>
              <a:rPr lang="en-US" sz="2100" dirty="0" smtClean="0"/>
              <a:t>       Excluded the commercial bourgeoisie from future elections</a:t>
            </a: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5" grpId="0">
        <p:bldAsOne/>
      </p:bldGraphic>
      <p:bldGraphic spid="6" grpId="0">
        <p:bldAsOne/>
      </p:bldGraphic>
      <p:bldP spid="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863</TotalTime>
  <Words>2001</Words>
  <Application>Microsoft Office PowerPoint</Application>
  <PresentationFormat>On-screen Show (4:3)</PresentationFormat>
  <Paragraphs>207</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Paper</vt:lpstr>
      <vt:lpstr>The French Revolutions of 1830 and 1848</vt:lpstr>
      <vt:lpstr>The Revolution of 1830</vt:lpstr>
      <vt:lpstr>The ‘Restoration’ Era</vt:lpstr>
      <vt:lpstr>Slide 4</vt:lpstr>
      <vt:lpstr>Slide 5</vt:lpstr>
      <vt:lpstr>The 'Ultras' </vt:lpstr>
      <vt:lpstr>Causes</vt:lpstr>
      <vt:lpstr>Charles X</vt:lpstr>
      <vt:lpstr>July Ordinances</vt:lpstr>
      <vt:lpstr>July Revolution</vt:lpstr>
      <vt:lpstr>Liberty Leading the People</vt:lpstr>
      <vt:lpstr>Effects </vt:lpstr>
      <vt:lpstr>The Revolution of 1848 </vt:lpstr>
      <vt:lpstr>Causes</vt:lpstr>
      <vt:lpstr>The February Revolution  </vt:lpstr>
      <vt:lpstr>The Second Republic </vt:lpstr>
      <vt:lpstr>Slide 17</vt:lpstr>
      <vt:lpstr>Alphonse Lamartine </vt:lpstr>
      <vt:lpstr>Louis Blanc </vt:lpstr>
      <vt:lpstr>The Second Republic </vt:lpstr>
      <vt:lpstr>Slide 21</vt:lpstr>
      <vt:lpstr>Slide 22</vt:lpstr>
      <vt:lpstr>REVOLTS </vt:lpstr>
      <vt:lpstr>The 2nd French Republic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7</dc:creator>
  <cp:lastModifiedBy>7</cp:lastModifiedBy>
  <cp:revision>51</cp:revision>
  <dcterms:created xsi:type="dcterms:W3CDTF">2006-08-16T00:00:00Z</dcterms:created>
  <dcterms:modified xsi:type="dcterms:W3CDTF">2012-02-19T17:42:42Z</dcterms:modified>
</cp:coreProperties>
</file>